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7"/>
  </p:sldMasterIdLst>
  <p:notesMasterIdLst>
    <p:notesMasterId r:id="rId21"/>
  </p:notesMasterIdLst>
  <p:handoutMasterIdLst>
    <p:handoutMasterId r:id="rId22"/>
  </p:handoutMasterIdLst>
  <p:sldIdLst>
    <p:sldId id="259" r:id="rId8"/>
    <p:sldId id="261" r:id="rId9"/>
    <p:sldId id="288" r:id="rId10"/>
    <p:sldId id="267" r:id="rId11"/>
    <p:sldId id="266" r:id="rId12"/>
    <p:sldId id="276" r:id="rId13"/>
    <p:sldId id="277" r:id="rId14"/>
    <p:sldId id="278" r:id="rId15"/>
    <p:sldId id="289" r:id="rId16"/>
    <p:sldId id="290" r:id="rId17"/>
    <p:sldId id="280" r:id="rId18"/>
    <p:sldId id="283" r:id="rId19"/>
    <p:sldId id="26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A8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476A8E-632C-4979-A40D-76220BEAED5E}" v="16" dt="2023-11-28T03:36:49.2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5" autoAdjust="0"/>
    <p:restoredTop sz="96357" autoAdjust="0"/>
  </p:normalViewPr>
  <p:slideViewPr>
    <p:cSldViewPr>
      <p:cViewPr varScale="1">
        <p:scale>
          <a:sx n="59" d="100"/>
          <a:sy n="59" d="100"/>
        </p:scale>
        <p:origin x="864" y="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A Stuart (DEECA)" userId="edd02203-89df-4e77-a0bd-3c75fc15953b" providerId="ADAL" clId="{7A12854B-43AC-41CF-B45A-321B516D9D73}"/>
    <pc:docChg chg="undo redo custSel addSld delSld modSld sldOrd modMainMaster">
      <pc:chgData name="Rebecca A Stuart (DEECA)" userId="edd02203-89df-4e77-a0bd-3c75fc15953b" providerId="ADAL" clId="{7A12854B-43AC-41CF-B45A-321B516D9D73}" dt="2023-09-26T03:28:34.236" v="3901"/>
      <pc:docMkLst>
        <pc:docMk/>
      </pc:docMkLst>
      <pc:sldChg chg="modSp mod">
        <pc:chgData name="Rebecca A Stuart (DEECA)" userId="edd02203-89df-4e77-a0bd-3c75fc15953b" providerId="ADAL" clId="{7A12854B-43AC-41CF-B45A-321B516D9D73}" dt="2023-09-19T00:31:40.584" v="2828" actId="1076"/>
        <pc:sldMkLst>
          <pc:docMk/>
          <pc:sldMk cId="3027290937" sldId="259"/>
        </pc:sldMkLst>
        <pc:spChg chg="mod">
          <ac:chgData name="Rebecca A Stuart (DEECA)" userId="edd02203-89df-4e77-a0bd-3c75fc15953b" providerId="ADAL" clId="{7A12854B-43AC-41CF-B45A-321B516D9D73}" dt="2023-09-04T04:08:35.508" v="281" actId="6549"/>
          <ac:spMkLst>
            <pc:docMk/>
            <pc:sldMk cId="3027290937" sldId="259"/>
            <ac:spMk id="3" creationId="{C87985B4-9E71-E6C8-3F76-C3F90EB4133D}"/>
          </ac:spMkLst>
        </pc:spChg>
        <pc:picChg chg="mod">
          <ac:chgData name="Rebecca A Stuart (DEECA)" userId="edd02203-89df-4e77-a0bd-3c75fc15953b" providerId="ADAL" clId="{7A12854B-43AC-41CF-B45A-321B516D9D73}" dt="2023-09-19T00:31:40.584" v="2828" actId="1076"/>
          <ac:picMkLst>
            <pc:docMk/>
            <pc:sldMk cId="3027290937" sldId="259"/>
            <ac:picMk id="5" creationId="{D828F071-F4D5-FB11-911D-4F50CE58AED1}"/>
          </ac:picMkLst>
        </pc:picChg>
      </pc:sldChg>
      <pc:sldChg chg="del ord">
        <pc:chgData name="Rebecca A Stuart (DEECA)" userId="edd02203-89df-4e77-a0bd-3c75fc15953b" providerId="ADAL" clId="{7A12854B-43AC-41CF-B45A-321B516D9D73}" dt="2023-09-20T23:25:48.906" v="3092" actId="2696"/>
        <pc:sldMkLst>
          <pc:docMk/>
          <pc:sldMk cId="2817080115" sldId="260"/>
        </pc:sldMkLst>
      </pc:sldChg>
      <pc:sldChg chg="addSp delSp modSp mod ord">
        <pc:chgData name="Rebecca A Stuart (DEECA)" userId="edd02203-89df-4e77-a0bd-3c75fc15953b" providerId="ADAL" clId="{7A12854B-43AC-41CF-B45A-321B516D9D73}" dt="2023-09-24T23:40:43.897" v="3119" actId="20577"/>
        <pc:sldMkLst>
          <pc:docMk/>
          <pc:sldMk cId="2605686556" sldId="261"/>
        </pc:sldMkLst>
        <pc:spChg chg="mod">
          <ac:chgData name="Rebecca A Stuart (DEECA)" userId="edd02203-89df-4e77-a0bd-3c75fc15953b" providerId="ADAL" clId="{7A12854B-43AC-41CF-B45A-321B516D9D73}" dt="2023-09-24T23:40:43.897" v="3119" actId="20577"/>
          <ac:spMkLst>
            <pc:docMk/>
            <pc:sldMk cId="2605686556" sldId="261"/>
            <ac:spMk id="2" creationId="{94314120-25F7-4FB1-926C-F02055F68213}"/>
          </ac:spMkLst>
        </pc:spChg>
        <pc:spChg chg="mod">
          <ac:chgData name="Rebecca A Stuart (DEECA)" userId="edd02203-89df-4e77-a0bd-3c75fc15953b" providerId="ADAL" clId="{7A12854B-43AC-41CF-B45A-321B516D9D73}" dt="2023-09-21T00:29:35.253" v="3097" actId="1076"/>
          <ac:spMkLst>
            <pc:docMk/>
            <pc:sldMk cId="2605686556" sldId="261"/>
            <ac:spMk id="3" creationId="{5C448D74-61F4-53B6-77BD-BE7DAE5DE754}"/>
          </ac:spMkLst>
        </pc:spChg>
        <pc:spChg chg="add mod">
          <ac:chgData name="Rebecca A Stuart (DEECA)" userId="edd02203-89df-4e77-a0bd-3c75fc15953b" providerId="ADAL" clId="{7A12854B-43AC-41CF-B45A-321B516D9D73}" dt="2023-09-24T23:40:12.389" v="3106" actId="14100"/>
          <ac:spMkLst>
            <pc:docMk/>
            <pc:sldMk cId="2605686556" sldId="261"/>
            <ac:spMk id="6" creationId="{836A5428-8A13-48DA-8B6F-4B49FC722C2C}"/>
          </ac:spMkLst>
        </pc:spChg>
        <pc:picChg chg="add mod">
          <ac:chgData name="Rebecca A Stuart (DEECA)" userId="edd02203-89df-4e77-a0bd-3c75fc15953b" providerId="ADAL" clId="{7A12854B-43AC-41CF-B45A-321B516D9D73}" dt="2023-09-24T23:40:43.121" v="3117" actId="1076"/>
          <ac:picMkLst>
            <pc:docMk/>
            <pc:sldMk cId="2605686556" sldId="261"/>
            <ac:picMk id="4" creationId="{2275B4FC-4F83-1CB6-F717-40F2EA966D91}"/>
          </ac:picMkLst>
        </pc:picChg>
        <pc:picChg chg="add del mod">
          <ac:chgData name="Rebecca A Stuart (DEECA)" userId="edd02203-89df-4e77-a0bd-3c75fc15953b" providerId="ADAL" clId="{7A12854B-43AC-41CF-B45A-321B516D9D73}" dt="2023-09-18T01:18:00.756" v="2431"/>
          <ac:picMkLst>
            <pc:docMk/>
            <pc:sldMk cId="2605686556" sldId="261"/>
            <ac:picMk id="5" creationId="{0D1108CB-1F4C-2728-C172-4119203CB1B2}"/>
          </ac:picMkLst>
        </pc:picChg>
      </pc:sldChg>
      <pc:sldChg chg="del ord">
        <pc:chgData name="Rebecca A Stuart (DEECA)" userId="edd02203-89df-4e77-a0bd-3c75fc15953b" providerId="ADAL" clId="{7A12854B-43AC-41CF-B45A-321B516D9D73}" dt="2023-09-08T00:45:01.332" v="1391" actId="2696"/>
        <pc:sldMkLst>
          <pc:docMk/>
          <pc:sldMk cId="229902071" sldId="262"/>
        </pc:sldMkLst>
      </pc:sldChg>
      <pc:sldChg chg="del ord">
        <pc:chgData name="Rebecca A Stuart (DEECA)" userId="edd02203-89df-4e77-a0bd-3c75fc15953b" providerId="ADAL" clId="{7A12854B-43AC-41CF-B45A-321B516D9D73}" dt="2023-09-25T00:03:16.027" v="3454" actId="47"/>
        <pc:sldMkLst>
          <pc:docMk/>
          <pc:sldMk cId="1474301728" sldId="263"/>
        </pc:sldMkLst>
      </pc:sldChg>
      <pc:sldChg chg="del">
        <pc:chgData name="Rebecca A Stuart (DEECA)" userId="edd02203-89df-4e77-a0bd-3c75fc15953b" providerId="ADAL" clId="{7A12854B-43AC-41CF-B45A-321B516D9D73}" dt="2023-09-04T23:00:59.213" v="1277" actId="2696"/>
        <pc:sldMkLst>
          <pc:docMk/>
          <pc:sldMk cId="3581902205" sldId="264"/>
        </pc:sldMkLst>
      </pc:sldChg>
      <pc:sldChg chg="del ord">
        <pc:chgData name="Rebecca A Stuart (DEECA)" userId="edd02203-89df-4e77-a0bd-3c75fc15953b" providerId="ADAL" clId="{7A12854B-43AC-41CF-B45A-321B516D9D73}" dt="2023-09-20T23:25:28.123" v="3091" actId="2696"/>
        <pc:sldMkLst>
          <pc:docMk/>
          <pc:sldMk cId="1127201919" sldId="265"/>
        </pc:sldMkLst>
      </pc:sldChg>
      <pc:sldChg chg="addSp delSp modSp mod delAnim modAnim">
        <pc:chgData name="Rebecca A Stuart (DEECA)" userId="edd02203-89df-4e77-a0bd-3c75fc15953b" providerId="ADAL" clId="{7A12854B-43AC-41CF-B45A-321B516D9D73}" dt="2023-09-26T03:28:34.236" v="3901"/>
        <pc:sldMkLst>
          <pc:docMk/>
          <pc:sldMk cId="687760104" sldId="266"/>
        </pc:sldMkLst>
        <pc:spChg chg="add mod">
          <ac:chgData name="Rebecca A Stuart (DEECA)" userId="edd02203-89df-4e77-a0bd-3c75fc15953b" providerId="ADAL" clId="{7A12854B-43AC-41CF-B45A-321B516D9D73}" dt="2023-09-04T04:53:13.930" v="587"/>
          <ac:spMkLst>
            <pc:docMk/>
            <pc:sldMk cId="687760104" sldId="266"/>
            <ac:spMk id="6" creationId="{10F9A7B2-45C2-0A82-CC4E-39DF6FFF7B5D}"/>
          </ac:spMkLst>
        </pc:spChg>
        <pc:picChg chg="del">
          <ac:chgData name="Rebecca A Stuart (DEECA)" userId="edd02203-89df-4e77-a0bd-3c75fc15953b" providerId="ADAL" clId="{7A12854B-43AC-41CF-B45A-321B516D9D73}" dt="2023-09-04T04:35:37.752" v="328" actId="478"/>
          <ac:picMkLst>
            <pc:docMk/>
            <pc:sldMk cId="687760104" sldId="266"/>
            <ac:picMk id="4" creationId="{F5663C51-4A4E-F14F-B102-F38DC2425BFD}"/>
          </ac:picMkLst>
        </pc:picChg>
        <pc:picChg chg="add mod modCrop">
          <ac:chgData name="Rebecca A Stuart (DEECA)" userId="edd02203-89df-4e77-a0bd-3c75fc15953b" providerId="ADAL" clId="{7A12854B-43AC-41CF-B45A-321B516D9D73}" dt="2023-09-26T03:28:34.236" v="3901"/>
          <ac:picMkLst>
            <pc:docMk/>
            <pc:sldMk cId="687760104" sldId="266"/>
            <ac:picMk id="5" creationId="{45ABEB64-D876-20AA-DABE-E814EE8F7EBC}"/>
          </ac:picMkLst>
        </pc:picChg>
      </pc:sldChg>
      <pc:sldChg chg="addSp delSp modSp mod">
        <pc:chgData name="Rebecca A Stuart (DEECA)" userId="edd02203-89df-4e77-a0bd-3c75fc15953b" providerId="ADAL" clId="{7A12854B-43AC-41CF-B45A-321B516D9D73}" dt="2023-09-18T00:57:30.716" v="1758" actId="14"/>
        <pc:sldMkLst>
          <pc:docMk/>
          <pc:sldMk cId="2097693625" sldId="267"/>
        </pc:sldMkLst>
        <pc:spChg chg="mod">
          <ac:chgData name="Rebecca A Stuart (DEECA)" userId="edd02203-89df-4e77-a0bd-3c75fc15953b" providerId="ADAL" clId="{7A12854B-43AC-41CF-B45A-321B516D9D73}" dt="2023-09-04T04:53:05.091" v="586" actId="1076"/>
          <ac:spMkLst>
            <pc:docMk/>
            <pc:sldMk cId="2097693625" sldId="267"/>
            <ac:spMk id="3" creationId="{0F947B95-C540-E5B2-CAC4-E1608C1E4D3F}"/>
          </ac:spMkLst>
        </pc:spChg>
        <pc:spChg chg="mod">
          <ac:chgData name="Rebecca A Stuart (DEECA)" userId="edd02203-89df-4e77-a0bd-3c75fc15953b" providerId="ADAL" clId="{7A12854B-43AC-41CF-B45A-321B516D9D73}" dt="2023-09-18T00:57:30.716" v="1758" actId="14"/>
          <ac:spMkLst>
            <pc:docMk/>
            <pc:sldMk cId="2097693625" sldId="267"/>
            <ac:spMk id="7" creationId="{24983C63-3D9F-9643-7A5B-85D40710DFFD}"/>
          </ac:spMkLst>
        </pc:spChg>
        <pc:picChg chg="add del mod modCrop">
          <ac:chgData name="Rebecca A Stuart (DEECA)" userId="edd02203-89df-4e77-a0bd-3c75fc15953b" providerId="ADAL" clId="{7A12854B-43AC-41CF-B45A-321B516D9D73}" dt="2023-09-18T00:54:36.069" v="1708" actId="478"/>
          <ac:picMkLst>
            <pc:docMk/>
            <pc:sldMk cId="2097693625" sldId="267"/>
            <ac:picMk id="4" creationId="{EF89871C-5D06-24FB-E1C0-F64B10D08A11}"/>
          </ac:picMkLst>
        </pc:picChg>
        <pc:picChg chg="add del mod modCrop">
          <ac:chgData name="Rebecca A Stuart (DEECA)" userId="edd02203-89df-4e77-a0bd-3c75fc15953b" providerId="ADAL" clId="{7A12854B-43AC-41CF-B45A-321B516D9D73}" dt="2023-09-04T04:10:11.979" v="282" actId="478"/>
          <ac:picMkLst>
            <pc:docMk/>
            <pc:sldMk cId="2097693625" sldId="267"/>
            <ac:picMk id="11" creationId="{2E9CEC7D-E9D1-285F-7D2E-77A28D54511B}"/>
          </ac:picMkLst>
        </pc:picChg>
        <pc:picChg chg="add mod">
          <ac:chgData name="Rebecca A Stuart (DEECA)" userId="edd02203-89df-4e77-a0bd-3c75fc15953b" providerId="ADAL" clId="{7A12854B-43AC-41CF-B45A-321B516D9D73}" dt="2023-09-04T04:11:53.288" v="307" actId="208"/>
          <ac:picMkLst>
            <pc:docMk/>
            <pc:sldMk cId="2097693625" sldId="267"/>
            <ac:picMk id="12" creationId="{87338F2A-B96C-24AA-EE89-8897F6F613C4}"/>
          </ac:picMkLst>
        </pc:picChg>
      </pc:sldChg>
      <pc:sldChg chg="del ord">
        <pc:chgData name="Rebecca A Stuart (DEECA)" userId="edd02203-89df-4e77-a0bd-3c75fc15953b" providerId="ADAL" clId="{7A12854B-43AC-41CF-B45A-321B516D9D73}" dt="2023-09-20T23:26:02.869" v="3095" actId="2696"/>
        <pc:sldMkLst>
          <pc:docMk/>
          <pc:sldMk cId="302885094" sldId="268"/>
        </pc:sldMkLst>
      </pc:sldChg>
      <pc:sldChg chg="del">
        <pc:chgData name="Rebecca A Stuart (DEECA)" userId="edd02203-89df-4e77-a0bd-3c75fc15953b" providerId="ADAL" clId="{7A12854B-43AC-41CF-B45A-321B516D9D73}" dt="2023-09-20T23:25:52.128" v="3093" actId="2696"/>
        <pc:sldMkLst>
          <pc:docMk/>
          <pc:sldMk cId="1667885605" sldId="269"/>
        </pc:sldMkLst>
      </pc:sldChg>
      <pc:sldChg chg="del">
        <pc:chgData name="Rebecca A Stuart (DEECA)" userId="edd02203-89df-4e77-a0bd-3c75fc15953b" providerId="ADAL" clId="{7A12854B-43AC-41CF-B45A-321B516D9D73}" dt="2023-09-25T00:22:15.918" v="3871" actId="2696"/>
        <pc:sldMkLst>
          <pc:docMk/>
          <pc:sldMk cId="77717210" sldId="270"/>
        </pc:sldMkLst>
      </pc:sldChg>
      <pc:sldChg chg="del">
        <pc:chgData name="Rebecca A Stuart (DEECA)" userId="edd02203-89df-4e77-a0bd-3c75fc15953b" providerId="ADAL" clId="{7A12854B-43AC-41CF-B45A-321B516D9D73}" dt="2023-09-20T23:26:15.045" v="3096" actId="2696"/>
        <pc:sldMkLst>
          <pc:docMk/>
          <pc:sldMk cId="1462184450" sldId="272"/>
        </pc:sldMkLst>
      </pc:sldChg>
      <pc:sldChg chg="addSp modSp mod ord">
        <pc:chgData name="Rebecca A Stuart (DEECA)" userId="edd02203-89df-4e77-a0bd-3c75fc15953b" providerId="ADAL" clId="{7A12854B-43AC-41CF-B45A-321B516D9D73}" dt="2023-09-25T00:22:27.884" v="3876" actId="20577"/>
        <pc:sldMkLst>
          <pc:docMk/>
          <pc:sldMk cId="3438480236" sldId="274"/>
        </pc:sldMkLst>
        <pc:spChg chg="mod">
          <ac:chgData name="Rebecca A Stuart (DEECA)" userId="edd02203-89df-4e77-a0bd-3c75fc15953b" providerId="ADAL" clId="{7A12854B-43AC-41CF-B45A-321B516D9D73}" dt="2023-09-25T00:21:38.116" v="3823"/>
          <ac:spMkLst>
            <pc:docMk/>
            <pc:sldMk cId="3438480236" sldId="274"/>
            <ac:spMk id="2" creationId="{E6278E73-03E3-C9B1-7836-940B67666794}"/>
          </ac:spMkLst>
        </pc:spChg>
        <pc:spChg chg="mod">
          <ac:chgData name="Rebecca A Stuart (DEECA)" userId="edd02203-89df-4e77-a0bd-3c75fc15953b" providerId="ADAL" clId="{7A12854B-43AC-41CF-B45A-321B516D9D73}" dt="2023-09-25T00:22:27.884" v="3876" actId="20577"/>
          <ac:spMkLst>
            <pc:docMk/>
            <pc:sldMk cId="3438480236" sldId="274"/>
            <ac:spMk id="3" creationId="{DCA8AB96-E054-EEC8-6A00-D457DB023D34}"/>
          </ac:spMkLst>
        </pc:spChg>
        <pc:picChg chg="add mod">
          <ac:chgData name="Rebecca A Stuart (DEECA)" userId="edd02203-89df-4e77-a0bd-3c75fc15953b" providerId="ADAL" clId="{7A12854B-43AC-41CF-B45A-321B516D9D73}" dt="2023-09-25T00:21:48.491" v="3824"/>
          <ac:picMkLst>
            <pc:docMk/>
            <pc:sldMk cId="3438480236" sldId="274"/>
            <ac:picMk id="4" creationId="{6B72FA36-9FA9-5B64-3253-9B5F1A15A177}"/>
          </ac:picMkLst>
        </pc:picChg>
      </pc:sldChg>
      <pc:sldChg chg="modSp del mod">
        <pc:chgData name="Rebecca A Stuart (DEECA)" userId="edd02203-89df-4e77-a0bd-3c75fc15953b" providerId="ADAL" clId="{7A12854B-43AC-41CF-B45A-321B516D9D73}" dt="2023-09-04T04:54:59.015" v="596" actId="2696"/>
        <pc:sldMkLst>
          <pc:docMk/>
          <pc:sldMk cId="1998512441" sldId="275"/>
        </pc:sldMkLst>
        <pc:spChg chg="mod">
          <ac:chgData name="Rebecca A Stuart (DEECA)" userId="edd02203-89df-4e77-a0bd-3c75fc15953b" providerId="ADAL" clId="{7A12854B-43AC-41CF-B45A-321B516D9D73}" dt="2023-09-04T03:56:42.471" v="26" actId="20577"/>
          <ac:spMkLst>
            <pc:docMk/>
            <pc:sldMk cId="1998512441" sldId="275"/>
            <ac:spMk id="7" creationId="{24983C63-3D9F-9643-7A5B-85D40710DFFD}"/>
          </ac:spMkLst>
        </pc:spChg>
      </pc:sldChg>
      <pc:sldChg chg="addSp delSp modSp add mod ord">
        <pc:chgData name="Rebecca A Stuart (DEECA)" userId="edd02203-89df-4e77-a0bd-3c75fc15953b" providerId="ADAL" clId="{7A12854B-43AC-41CF-B45A-321B516D9D73}" dt="2023-09-24T23:44:35.875" v="3256" actId="1076"/>
        <pc:sldMkLst>
          <pc:docMk/>
          <pc:sldMk cId="2619764264" sldId="276"/>
        </pc:sldMkLst>
        <pc:spChg chg="mod">
          <ac:chgData name="Rebecca A Stuart (DEECA)" userId="edd02203-89df-4e77-a0bd-3c75fc15953b" providerId="ADAL" clId="{7A12854B-43AC-41CF-B45A-321B516D9D73}" dt="2023-09-04T04:12:43.313" v="314" actId="14100"/>
          <ac:spMkLst>
            <pc:docMk/>
            <pc:sldMk cId="2619764264" sldId="276"/>
            <ac:spMk id="3" creationId="{0F947B95-C540-E5B2-CAC4-E1608C1E4D3F}"/>
          </ac:spMkLst>
        </pc:spChg>
        <pc:spChg chg="add del mod topLvl">
          <ac:chgData name="Rebecca A Stuart (DEECA)" userId="edd02203-89df-4e77-a0bd-3c75fc15953b" providerId="ADAL" clId="{7A12854B-43AC-41CF-B45A-321B516D9D73}" dt="2023-09-18T01:06:49.574" v="2155" actId="478"/>
          <ac:spMkLst>
            <pc:docMk/>
            <pc:sldMk cId="2619764264" sldId="276"/>
            <ac:spMk id="5" creationId="{BDBBF4F8-6386-7014-DF16-62D7FBA0BD11}"/>
          </ac:spMkLst>
        </pc:spChg>
        <pc:spChg chg="mod">
          <ac:chgData name="Rebecca A Stuart (DEECA)" userId="edd02203-89df-4e77-a0bd-3c75fc15953b" providerId="ADAL" clId="{7A12854B-43AC-41CF-B45A-321B516D9D73}" dt="2023-09-24T23:44:11.128" v="3252" actId="13926"/>
          <ac:spMkLst>
            <pc:docMk/>
            <pc:sldMk cId="2619764264" sldId="276"/>
            <ac:spMk id="7" creationId="{24983C63-3D9F-9643-7A5B-85D40710DFFD}"/>
          </ac:spMkLst>
        </pc:spChg>
        <pc:grpChg chg="add del mod">
          <ac:chgData name="Rebecca A Stuart (DEECA)" userId="edd02203-89df-4e77-a0bd-3c75fc15953b" providerId="ADAL" clId="{7A12854B-43AC-41CF-B45A-321B516D9D73}" dt="2023-09-18T01:06:14.165" v="2143" actId="165"/>
          <ac:grpSpMkLst>
            <pc:docMk/>
            <pc:sldMk cId="2619764264" sldId="276"/>
            <ac:grpSpMk id="8" creationId="{624C7804-D20F-A8C0-9C71-814506407586}"/>
          </ac:grpSpMkLst>
        </pc:grpChg>
        <pc:grpChg chg="add del mod">
          <ac:chgData name="Rebecca A Stuart (DEECA)" userId="edd02203-89df-4e77-a0bd-3c75fc15953b" providerId="ADAL" clId="{7A12854B-43AC-41CF-B45A-321B516D9D73}" dt="2023-09-18T01:06:34.415" v="2148" actId="165"/>
          <ac:grpSpMkLst>
            <pc:docMk/>
            <pc:sldMk cId="2619764264" sldId="276"/>
            <ac:grpSpMk id="9" creationId="{47D473F4-3355-0137-63D8-28DC36AE4EB3}"/>
          </ac:grpSpMkLst>
        </pc:grpChg>
        <pc:picChg chg="add del mod topLvl modCrop">
          <ac:chgData name="Rebecca A Stuart (DEECA)" userId="edd02203-89df-4e77-a0bd-3c75fc15953b" providerId="ADAL" clId="{7A12854B-43AC-41CF-B45A-321B516D9D73}" dt="2023-09-24T23:44:35.875" v="3256" actId="1076"/>
          <ac:picMkLst>
            <pc:docMk/>
            <pc:sldMk cId="2619764264" sldId="276"/>
            <ac:picMk id="4" creationId="{7846C363-6697-FF54-CA21-41B60C7C411F}"/>
          </ac:picMkLst>
        </pc:picChg>
        <pc:picChg chg="add del mod modCrop">
          <ac:chgData name="Rebecca A Stuart (DEECA)" userId="edd02203-89df-4e77-a0bd-3c75fc15953b" providerId="ADAL" clId="{7A12854B-43AC-41CF-B45A-321B516D9D73}" dt="2023-09-04T04:41:51.335" v="352" actId="478"/>
          <ac:picMkLst>
            <pc:docMk/>
            <pc:sldMk cId="2619764264" sldId="276"/>
            <ac:picMk id="4" creationId="{821DEA90-747E-1381-85A2-DB4DBD6BDB26}"/>
          </ac:picMkLst>
        </pc:picChg>
        <pc:picChg chg="add mod modCrop">
          <ac:chgData name="Rebecca A Stuart (DEECA)" userId="edd02203-89df-4e77-a0bd-3c75fc15953b" providerId="ADAL" clId="{7A12854B-43AC-41CF-B45A-321B516D9D73}" dt="2023-09-04T04:50:26.767" v="566" actId="1076"/>
          <ac:picMkLst>
            <pc:docMk/>
            <pc:sldMk cId="2619764264" sldId="276"/>
            <ac:picMk id="6" creationId="{C2BD263A-8BAC-5A99-EC23-D3E2A2DF5716}"/>
          </ac:picMkLst>
        </pc:picChg>
        <pc:picChg chg="del">
          <ac:chgData name="Rebecca A Stuart (DEECA)" userId="edd02203-89df-4e77-a0bd-3c75fc15953b" providerId="ADAL" clId="{7A12854B-43AC-41CF-B45A-321B516D9D73}" dt="2023-09-04T04:43:22.496" v="365" actId="478"/>
          <ac:picMkLst>
            <pc:docMk/>
            <pc:sldMk cId="2619764264" sldId="276"/>
            <ac:picMk id="12" creationId="{87338F2A-B96C-24AA-EE89-8897F6F613C4}"/>
          </ac:picMkLst>
        </pc:picChg>
      </pc:sldChg>
      <pc:sldChg chg="addSp delSp modSp add mod ord delAnim modAnim">
        <pc:chgData name="Rebecca A Stuart (DEECA)" userId="edd02203-89df-4e77-a0bd-3c75fc15953b" providerId="ADAL" clId="{7A12854B-43AC-41CF-B45A-321B516D9D73}" dt="2023-09-04T06:35:02.922" v="1202"/>
        <pc:sldMkLst>
          <pc:docMk/>
          <pc:sldMk cId="2572815503" sldId="277"/>
        </pc:sldMkLst>
        <pc:spChg chg="add mod">
          <ac:chgData name="Rebecca A Stuart (DEECA)" userId="edd02203-89df-4e77-a0bd-3c75fc15953b" providerId="ADAL" clId="{7A12854B-43AC-41CF-B45A-321B516D9D73}" dt="2023-09-04T04:53:34.787" v="590"/>
          <ac:spMkLst>
            <pc:docMk/>
            <pc:sldMk cId="2572815503" sldId="277"/>
            <ac:spMk id="3" creationId="{CC77387F-6785-D918-1783-A38E83A8F97A}"/>
          </ac:spMkLst>
        </pc:spChg>
        <pc:picChg chg="add mod modCrop">
          <ac:chgData name="Rebecca A Stuart (DEECA)" userId="edd02203-89df-4e77-a0bd-3c75fc15953b" providerId="ADAL" clId="{7A12854B-43AC-41CF-B45A-321B516D9D73}" dt="2023-09-04T06:34:27.820" v="1200" actId="1076"/>
          <ac:picMkLst>
            <pc:docMk/>
            <pc:sldMk cId="2572815503" sldId="277"/>
            <ac:picMk id="2" creationId="{83A583A5-1803-A535-C51D-DDFEADFC1866}"/>
          </ac:picMkLst>
        </pc:picChg>
        <pc:picChg chg="del">
          <ac:chgData name="Rebecca A Stuart (DEECA)" userId="edd02203-89df-4e77-a0bd-3c75fc15953b" providerId="ADAL" clId="{7A12854B-43AC-41CF-B45A-321B516D9D73}" dt="2023-09-04T04:31:47.145" v="316" actId="478"/>
          <ac:picMkLst>
            <pc:docMk/>
            <pc:sldMk cId="2572815503" sldId="277"/>
            <ac:picMk id="4" creationId="{F5663C51-4A4E-F14F-B102-F38DC2425BFD}"/>
          </ac:picMkLst>
        </pc:picChg>
      </pc:sldChg>
      <pc:sldChg chg="addSp delSp modSp add mod">
        <pc:chgData name="Rebecca A Stuart (DEECA)" userId="edd02203-89df-4e77-a0bd-3c75fc15953b" providerId="ADAL" clId="{7A12854B-43AC-41CF-B45A-321B516D9D73}" dt="2023-09-24T23:53:35.569" v="3357" actId="6549"/>
        <pc:sldMkLst>
          <pc:docMk/>
          <pc:sldMk cId="3245713657" sldId="278"/>
        </pc:sldMkLst>
        <pc:spChg chg="mod">
          <ac:chgData name="Rebecca A Stuart (DEECA)" userId="edd02203-89df-4e77-a0bd-3c75fc15953b" providerId="ADAL" clId="{7A12854B-43AC-41CF-B45A-321B516D9D73}" dt="2023-09-24T23:53:35.569" v="3357" actId="6549"/>
          <ac:spMkLst>
            <pc:docMk/>
            <pc:sldMk cId="3245713657" sldId="278"/>
            <ac:spMk id="7" creationId="{24983C63-3D9F-9643-7A5B-85D40710DFFD}"/>
          </ac:spMkLst>
        </pc:spChg>
        <pc:picChg chg="add del mod modCrop">
          <ac:chgData name="Rebecca A Stuart (DEECA)" userId="edd02203-89df-4e77-a0bd-3c75fc15953b" providerId="ADAL" clId="{7A12854B-43AC-41CF-B45A-321B516D9D73}" dt="2023-09-04T04:50:30.674" v="567" actId="478"/>
          <ac:picMkLst>
            <pc:docMk/>
            <pc:sldMk cId="3245713657" sldId="278"/>
            <ac:picMk id="4" creationId="{B1C2B2C3-25EC-0ACC-8726-D3500A57CFC3}"/>
          </ac:picMkLst>
        </pc:picChg>
        <pc:picChg chg="del mod">
          <ac:chgData name="Rebecca A Stuart (DEECA)" userId="edd02203-89df-4e77-a0bd-3c75fc15953b" providerId="ADAL" clId="{7A12854B-43AC-41CF-B45A-321B516D9D73}" dt="2023-09-04T04:47:20.137" v="561" actId="478"/>
          <ac:picMkLst>
            <pc:docMk/>
            <pc:sldMk cId="3245713657" sldId="278"/>
            <ac:picMk id="6" creationId="{C2BD263A-8BAC-5A99-EC23-D3E2A2DF5716}"/>
          </ac:picMkLst>
        </pc:picChg>
        <pc:picChg chg="add del mod modCrop">
          <ac:chgData name="Rebecca A Stuart (DEECA)" userId="edd02203-89df-4e77-a0bd-3c75fc15953b" providerId="ADAL" clId="{7A12854B-43AC-41CF-B45A-321B516D9D73}" dt="2023-09-04T04:51:44.745" v="574" actId="478"/>
          <ac:picMkLst>
            <pc:docMk/>
            <pc:sldMk cId="3245713657" sldId="278"/>
            <ac:picMk id="8" creationId="{27E836F8-3066-6722-7D7F-43B43F6ADE78}"/>
          </ac:picMkLst>
        </pc:picChg>
        <pc:picChg chg="add mod modCrop">
          <ac:chgData name="Rebecca A Stuart (DEECA)" userId="edd02203-89df-4e77-a0bd-3c75fc15953b" providerId="ADAL" clId="{7A12854B-43AC-41CF-B45A-321B516D9D73}" dt="2023-09-04T04:52:39.063" v="584" actId="208"/>
          <ac:picMkLst>
            <pc:docMk/>
            <pc:sldMk cId="3245713657" sldId="278"/>
            <ac:picMk id="10" creationId="{94D388E6-227A-B15D-4C47-09B65529715C}"/>
          </ac:picMkLst>
        </pc:picChg>
      </pc:sldChg>
      <pc:sldChg chg="modSp add del mod">
        <pc:chgData name="Rebecca A Stuart (DEECA)" userId="edd02203-89df-4e77-a0bd-3c75fc15953b" providerId="ADAL" clId="{7A12854B-43AC-41CF-B45A-321B516D9D73}" dt="2023-09-18T00:50:15.425" v="1648" actId="2696"/>
        <pc:sldMkLst>
          <pc:docMk/>
          <pc:sldMk cId="1291283150" sldId="279"/>
        </pc:sldMkLst>
        <pc:spChg chg="mod">
          <ac:chgData name="Rebecca A Stuart (DEECA)" userId="edd02203-89df-4e77-a0bd-3c75fc15953b" providerId="ADAL" clId="{7A12854B-43AC-41CF-B45A-321B516D9D73}" dt="2023-09-18T00:50:03.658" v="1646" actId="21"/>
          <ac:spMkLst>
            <pc:docMk/>
            <pc:sldMk cId="1291283150" sldId="279"/>
            <ac:spMk id="7" creationId="{24983C63-3D9F-9643-7A5B-85D40710DFFD}"/>
          </ac:spMkLst>
        </pc:spChg>
        <pc:picChg chg="mod">
          <ac:chgData name="Rebecca A Stuart (DEECA)" userId="edd02203-89df-4e77-a0bd-3c75fc15953b" providerId="ADAL" clId="{7A12854B-43AC-41CF-B45A-321B516D9D73}" dt="2023-09-04T04:52:24.563" v="582" actId="14100"/>
          <ac:picMkLst>
            <pc:docMk/>
            <pc:sldMk cId="1291283150" sldId="279"/>
            <ac:picMk id="8" creationId="{27E836F8-3066-6722-7D7F-43B43F6ADE78}"/>
          </ac:picMkLst>
        </pc:picChg>
      </pc:sldChg>
      <pc:sldChg chg="addSp delSp modSp add mod ord">
        <pc:chgData name="Rebecca A Stuart (DEECA)" userId="edd02203-89df-4e77-a0bd-3c75fc15953b" providerId="ADAL" clId="{7A12854B-43AC-41CF-B45A-321B516D9D73}" dt="2023-09-25T00:20:31.936" v="3822" actId="20577"/>
        <pc:sldMkLst>
          <pc:docMk/>
          <pc:sldMk cId="2194734946" sldId="280"/>
        </pc:sldMkLst>
        <pc:spChg chg="mod">
          <ac:chgData name="Rebecca A Stuart (DEECA)" userId="edd02203-89df-4e77-a0bd-3c75fc15953b" providerId="ADAL" clId="{7A12854B-43AC-41CF-B45A-321B516D9D73}" dt="2023-09-04T05:04:38.747" v="654" actId="20577"/>
          <ac:spMkLst>
            <pc:docMk/>
            <pc:sldMk cId="2194734946" sldId="280"/>
            <ac:spMk id="3" creationId="{0F947B95-C540-E5B2-CAC4-E1608C1E4D3F}"/>
          </ac:spMkLst>
        </pc:spChg>
        <pc:spChg chg="mod">
          <ac:chgData name="Rebecca A Stuart (DEECA)" userId="edd02203-89df-4e77-a0bd-3c75fc15953b" providerId="ADAL" clId="{7A12854B-43AC-41CF-B45A-321B516D9D73}" dt="2023-09-25T00:20:31.936" v="3822" actId="20577"/>
          <ac:spMkLst>
            <pc:docMk/>
            <pc:sldMk cId="2194734946" sldId="280"/>
            <ac:spMk id="7" creationId="{24983C63-3D9F-9643-7A5B-85D40710DFFD}"/>
          </ac:spMkLst>
        </pc:spChg>
        <pc:picChg chg="add mod">
          <ac:chgData name="Rebecca A Stuart (DEECA)" userId="edd02203-89df-4e77-a0bd-3c75fc15953b" providerId="ADAL" clId="{7A12854B-43AC-41CF-B45A-321B516D9D73}" dt="2023-09-25T00:18:04.729" v="3700" actId="34135"/>
          <ac:picMkLst>
            <pc:docMk/>
            <pc:sldMk cId="2194734946" sldId="280"/>
            <ac:picMk id="2" creationId="{C6AF232B-9E04-2DE6-CF3B-B17F1A98EA43}"/>
          </ac:picMkLst>
        </pc:picChg>
        <pc:picChg chg="add del mod modCrop">
          <ac:chgData name="Rebecca A Stuart (DEECA)" userId="edd02203-89df-4e77-a0bd-3c75fc15953b" providerId="ADAL" clId="{7A12854B-43AC-41CF-B45A-321B516D9D73}" dt="2023-09-04T06:01:41.503" v="1159" actId="478"/>
          <ac:picMkLst>
            <pc:docMk/>
            <pc:sldMk cId="2194734946" sldId="280"/>
            <ac:picMk id="4" creationId="{8E3AC4AB-2BB9-1843-4895-2BFCF7049060}"/>
          </ac:picMkLst>
        </pc:picChg>
        <pc:picChg chg="del">
          <ac:chgData name="Rebecca A Stuart (DEECA)" userId="edd02203-89df-4e77-a0bd-3c75fc15953b" providerId="ADAL" clId="{7A12854B-43AC-41CF-B45A-321B516D9D73}" dt="2023-09-04T05:08:41.225" v="902" actId="478"/>
          <ac:picMkLst>
            <pc:docMk/>
            <pc:sldMk cId="2194734946" sldId="280"/>
            <ac:picMk id="6" creationId="{C2BD263A-8BAC-5A99-EC23-D3E2A2DF5716}"/>
          </ac:picMkLst>
        </pc:picChg>
        <pc:picChg chg="add mod modCrop">
          <ac:chgData name="Rebecca A Stuart (DEECA)" userId="edd02203-89df-4e77-a0bd-3c75fc15953b" providerId="ADAL" clId="{7A12854B-43AC-41CF-B45A-321B516D9D73}" dt="2023-09-04T06:01:55.415" v="1162" actId="1076"/>
          <ac:picMkLst>
            <pc:docMk/>
            <pc:sldMk cId="2194734946" sldId="280"/>
            <ac:picMk id="8" creationId="{FDAFB6FF-0E6A-7755-EAC4-6AFB003CD057}"/>
          </ac:picMkLst>
        </pc:picChg>
      </pc:sldChg>
      <pc:sldChg chg="delSp add del mod">
        <pc:chgData name="Rebecca A Stuart (DEECA)" userId="edd02203-89df-4e77-a0bd-3c75fc15953b" providerId="ADAL" clId="{7A12854B-43AC-41CF-B45A-321B516D9D73}" dt="2023-09-04T06:03:12.323" v="1164" actId="2696"/>
        <pc:sldMkLst>
          <pc:docMk/>
          <pc:sldMk cId="1785263784" sldId="281"/>
        </pc:sldMkLst>
        <pc:picChg chg="del">
          <ac:chgData name="Rebecca A Stuart (DEECA)" userId="edd02203-89df-4e77-a0bd-3c75fc15953b" providerId="ADAL" clId="{7A12854B-43AC-41CF-B45A-321B516D9D73}" dt="2023-09-04T04:55:27.651" v="602" actId="478"/>
          <ac:picMkLst>
            <pc:docMk/>
            <pc:sldMk cId="1785263784" sldId="281"/>
            <ac:picMk id="6" creationId="{C2BD263A-8BAC-5A99-EC23-D3E2A2DF5716}"/>
          </ac:picMkLst>
        </pc:picChg>
      </pc:sldChg>
      <pc:sldChg chg="delSp add del mod">
        <pc:chgData name="Rebecca A Stuart (DEECA)" userId="edd02203-89df-4e77-a0bd-3c75fc15953b" providerId="ADAL" clId="{7A12854B-43AC-41CF-B45A-321B516D9D73}" dt="2023-09-04T06:03:21.977" v="1167" actId="2696"/>
        <pc:sldMkLst>
          <pc:docMk/>
          <pc:sldMk cId="901204077" sldId="282"/>
        </pc:sldMkLst>
        <pc:picChg chg="del">
          <ac:chgData name="Rebecca A Stuart (DEECA)" userId="edd02203-89df-4e77-a0bd-3c75fc15953b" providerId="ADAL" clId="{7A12854B-43AC-41CF-B45A-321B516D9D73}" dt="2023-09-04T04:55:29.770" v="603" actId="478"/>
          <ac:picMkLst>
            <pc:docMk/>
            <pc:sldMk cId="901204077" sldId="282"/>
            <ac:picMk id="6" creationId="{C2BD263A-8BAC-5A99-EC23-D3E2A2DF5716}"/>
          </ac:picMkLst>
        </pc:picChg>
      </pc:sldChg>
      <pc:sldChg chg="addSp delSp modSp add mod delAnim modAnim">
        <pc:chgData name="Rebecca A Stuart (DEECA)" userId="edd02203-89df-4e77-a0bd-3c75fc15953b" providerId="ADAL" clId="{7A12854B-43AC-41CF-B45A-321B516D9D73}" dt="2023-09-04T06:40:25.885" v="1215"/>
        <pc:sldMkLst>
          <pc:docMk/>
          <pc:sldMk cId="2260052274" sldId="283"/>
        </pc:sldMkLst>
        <pc:spChg chg="add del mod">
          <ac:chgData name="Rebecca A Stuart (DEECA)" userId="edd02203-89df-4e77-a0bd-3c75fc15953b" providerId="ADAL" clId="{7A12854B-43AC-41CF-B45A-321B516D9D73}" dt="2023-09-04T06:24:20.167" v="1171"/>
          <ac:spMkLst>
            <pc:docMk/>
            <pc:sldMk cId="2260052274" sldId="283"/>
            <ac:spMk id="4" creationId="{F9B24A62-3359-4204-8FF9-91B15DE8F5EA}"/>
          </ac:spMkLst>
        </pc:spChg>
        <pc:spChg chg="del mod">
          <ac:chgData name="Rebecca A Stuart (DEECA)" userId="edd02203-89df-4e77-a0bd-3c75fc15953b" providerId="ADAL" clId="{7A12854B-43AC-41CF-B45A-321B516D9D73}" dt="2023-09-04T06:03:44.298" v="1170" actId="478"/>
          <ac:spMkLst>
            <pc:docMk/>
            <pc:sldMk cId="2260052274" sldId="283"/>
            <ac:spMk id="7" creationId="{24983C63-3D9F-9643-7A5B-85D40710DFFD}"/>
          </ac:spMkLst>
        </pc:spChg>
        <pc:spChg chg="add del mod">
          <ac:chgData name="Rebecca A Stuart (DEECA)" userId="edd02203-89df-4e77-a0bd-3c75fc15953b" providerId="ADAL" clId="{7A12854B-43AC-41CF-B45A-321B516D9D73}" dt="2023-09-04T06:28:29.396" v="1175"/>
          <ac:spMkLst>
            <pc:docMk/>
            <pc:sldMk cId="2260052274" sldId="283"/>
            <ac:spMk id="9" creationId="{8BE15BE1-DC37-10BC-65AC-60DCB8CA095F}"/>
          </ac:spMkLst>
        </pc:spChg>
        <pc:picChg chg="add del mod">
          <ac:chgData name="Rebecca A Stuart (DEECA)" userId="edd02203-89df-4e77-a0bd-3c75fc15953b" providerId="ADAL" clId="{7A12854B-43AC-41CF-B45A-321B516D9D73}" dt="2023-09-04T06:28:17.738" v="1174" actId="478"/>
          <ac:picMkLst>
            <pc:docMk/>
            <pc:sldMk cId="2260052274" sldId="283"/>
            <ac:picMk id="5" creationId="{033AAFD5-E546-27AE-BD51-5E31FDADA8C6}"/>
          </ac:picMkLst>
        </pc:picChg>
        <pc:picChg chg="del">
          <ac:chgData name="Rebecca A Stuart (DEECA)" userId="edd02203-89df-4e77-a0bd-3c75fc15953b" providerId="ADAL" clId="{7A12854B-43AC-41CF-B45A-321B516D9D73}" dt="2023-09-04T06:03:33.954" v="1168" actId="478"/>
          <ac:picMkLst>
            <pc:docMk/>
            <pc:sldMk cId="2260052274" sldId="283"/>
            <ac:picMk id="8" creationId="{FDAFB6FF-0E6A-7755-EAC4-6AFB003CD057}"/>
          </ac:picMkLst>
        </pc:picChg>
        <pc:picChg chg="add mod modCrop">
          <ac:chgData name="Rebecca A Stuart (DEECA)" userId="edd02203-89df-4e77-a0bd-3c75fc15953b" providerId="ADAL" clId="{7A12854B-43AC-41CF-B45A-321B516D9D73}" dt="2023-09-04T06:31:11.564" v="1182" actId="1076"/>
          <ac:picMkLst>
            <pc:docMk/>
            <pc:sldMk cId="2260052274" sldId="283"/>
            <ac:picMk id="10" creationId="{D71B0338-3BC4-2217-7EFF-9E54A57A2881}"/>
          </ac:picMkLst>
        </pc:picChg>
      </pc:sldChg>
      <pc:sldChg chg="add del">
        <pc:chgData name="Rebecca A Stuart (DEECA)" userId="edd02203-89df-4e77-a0bd-3c75fc15953b" providerId="ADAL" clId="{7A12854B-43AC-41CF-B45A-321B516D9D73}" dt="2023-09-04T06:03:18.641" v="1166" actId="2890"/>
        <pc:sldMkLst>
          <pc:docMk/>
          <pc:sldMk cId="2516626964" sldId="284"/>
        </pc:sldMkLst>
      </pc:sldChg>
      <pc:sldChg chg="delSp modSp add del mod ord">
        <pc:chgData name="Rebecca A Stuart (DEECA)" userId="edd02203-89df-4e77-a0bd-3c75fc15953b" providerId="ADAL" clId="{7A12854B-43AC-41CF-B45A-321B516D9D73}" dt="2023-09-24T23:54:01.973" v="3360" actId="2696"/>
        <pc:sldMkLst>
          <pc:docMk/>
          <pc:sldMk cId="3798958816" sldId="284"/>
        </pc:sldMkLst>
        <pc:spChg chg="mod">
          <ac:chgData name="Rebecca A Stuart (DEECA)" userId="edd02203-89df-4e77-a0bd-3c75fc15953b" providerId="ADAL" clId="{7A12854B-43AC-41CF-B45A-321B516D9D73}" dt="2023-09-04T06:41:00.393" v="1264" actId="20577"/>
          <ac:spMkLst>
            <pc:docMk/>
            <pc:sldMk cId="3798958816" sldId="284"/>
            <ac:spMk id="3" creationId="{0F947B95-C540-E5B2-CAC4-E1608C1E4D3F}"/>
          </ac:spMkLst>
        </pc:spChg>
        <pc:spChg chg="mod">
          <ac:chgData name="Rebecca A Stuart (DEECA)" userId="edd02203-89df-4e77-a0bd-3c75fc15953b" providerId="ADAL" clId="{7A12854B-43AC-41CF-B45A-321B516D9D73}" dt="2023-09-04T23:00:28.262" v="1272" actId="20577"/>
          <ac:spMkLst>
            <pc:docMk/>
            <pc:sldMk cId="3798958816" sldId="284"/>
            <ac:spMk id="7" creationId="{24983C63-3D9F-9643-7A5B-85D40710DFFD}"/>
          </ac:spMkLst>
        </pc:spChg>
        <pc:picChg chg="del">
          <ac:chgData name="Rebecca A Stuart (DEECA)" userId="edd02203-89df-4e77-a0bd-3c75fc15953b" providerId="ADAL" clId="{7A12854B-43AC-41CF-B45A-321B516D9D73}" dt="2023-09-04T06:41:19.323" v="1265" actId="478"/>
          <ac:picMkLst>
            <pc:docMk/>
            <pc:sldMk cId="3798958816" sldId="284"/>
            <ac:picMk id="8" creationId="{FDAFB6FF-0E6A-7755-EAC4-6AFB003CD057}"/>
          </ac:picMkLst>
        </pc:picChg>
      </pc:sldChg>
      <pc:sldChg chg="add del ord">
        <pc:chgData name="Rebecca A Stuart (DEECA)" userId="edd02203-89df-4e77-a0bd-3c75fc15953b" providerId="ADAL" clId="{7A12854B-43AC-41CF-B45A-321B516D9D73}" dt="2023-09-04T06:37:11.124" v="1203" actId="2696"/>
        <pc:sldMkLst>
          <pc:docMk/>
          <pc:sldMk cId="186386265" sldId="285"/>
        </pc:sldMkLst>
      </pc:sldChg>
      <pc:sldChg chg="add del ord">
        <pc:chgData name="Rebecca A Stuart (DEECA)" userId="edd02203-89df-4e77-a0bd-3c75fc15953b" providerId="ADAL" clId="{7A12854B-43AC-41CF-B45A-321B516D9D73}" dt="2023-09-25T00:00:55.646" v="3378" actId="2696"/>
        <pc:sldMkLst>
          <pc:docMk/>
          <pc:sldMk cId="4100465727" sldId="285"/>
        </pc:sldMkLst>
      </pc:sldChg>
      <pc:sldChg chg="add del ord">
        <pc:chgData name="Rebecca A Stuart (DEECA)" userId="edd02203-89df-4e77-a0bd-3c75fc15953b" providerId="ADAL" clId="{7A12854B-43AC-41CF-B45A-321B516D9D73}" dt="2023-09-08T00:45:12.110" v="1392" actId="2696"/>
        <pc:sldMkLst>
          <pc:docMk/>
          <pc:sldMk cId="1196956043" sldId="286"/>
        </pc:sldMkLst>
      </pc:sldChg>
      <pc:sldChg chg="add del ord">
        <pc:chgData name="Rebecca A Stuart (DEECA)" userId="edd02203-89df-4e77-a0bd-3c75fc15953b" providerId="ADAL" clId="{7A12854B-43AC-41CF-B45A-321B516D9D73}" dt="2023-09-04T06:37:15.751" v="1204" actId="2696"/>
        <pc:sldMkLst>
          <pc:docMk/>
          <pc:sldMk cId="3354836456" sldId="286"/>
        </pc:sldMkLst>
      </pc:sldChg>
      <pc:sldChg chg="add del ord">
        <pc:chgData name="Rebecca A Stuart (DEECA)" userId="edd02203-89df-4e77-a0bd-3c75fc15953b" providerId="ADAL" clId="{7A12854B-43AC-41CF-B45A-321B516D9D73}" dt="2023-09-20T23:25:59.786" v="3094" actId="2696"/>
        <pc:sldMkLst>
          <pc:docMk/>
          <pc:sldMk cId="207681020" sldId="287"/>
        </pc:sldMkLst>
      </pc:sldChg>
      <pc:sldChg chg="addSp modSp add mod">
        <pc:chgData name="Rebecca A Stuart (DEECA)" userId="edd02203-89df-4e77-a0bd-3c75fc15953b" providerId="ADAL" clId="{7A12854B-43AC-41CF-B45A-321B516D9D73}" dt="2023-09-18T04:11:25.629" v="2827" actId="1076"/>
        <pc:sldMkLst>
          <pc:docMk/>
          <pc:sldMk cId="1908086419" sldId="288"/>
        </pc:sldMkLst>
        <pc:spChg chg="mod">
          <ac:chgData name="Rebecca A Stuart (DEECA)" userId="edd02203-89df-4e77-a0bd-3c75fc15953b" providerId="ADAL" clId="{7A12854B-43AC-41CF-B45A-321B516D9D73}" dt="2023-09-18T02:00:35.820" v="2800" actId="20577"/>
          <ac:spMkLst>
            <pc:docMk/>
            <pc:sldMk cId="1908086419" sldId="288"/>
            <ac:spMk id="2" creationId="{94314120-25F7-4FB1-926C-F02055F68213}"/>
          </ac:spMkLst>
        </pc:spChg>
        <pc:spChg chg="mod">
          <ac:chgData name="Rebecca A Stuart (DEECA)" userId="edd02203-89df-4e77-a0bd-3c75fc15953b" providerId="ADAL" clId="{7A12854B-43AC-41CF-B45A-321B516D9D73}" dt="2023-09-18T02:01:21.906" v="2814" actId="313"/>
          <ac:spMkLst>
            <pc:docMk/>
            <pc:sldMk cId="1908086419" sldId="288"/>
            <ac:spMk id="3" creationId="{5C448D74-61F4-53B6-77BD-BE7DAE5DE754}"/>
          </ac:spMkLst>
        </pc:spChg>
        <pc:spChg chg="add mod">
          <ac:chgData name="Rebecca A Stuart (DEECA)" userId="edd02203-89df-4e77-a0bd-3c75fc15953b" providerId="ADAL" clId="{7A12854B-43AC-41CF-B45A-321B516D9D73}" dt="2023-09-18T04:11:25.629" v="2827" actId="1076"/>
          <ac:spMkLst>
            <pc:docMk/>
            <pc:sldMk cId="1908086419" sldId="288"/>
            <ac:spMk id="5" creationId="{34F8580F-0D9F-E482-7059-92120C2EE5F8}"/>
          </ac:spMkLst>
        </pc:spChg>
        <pc:picChg chg="mod">
          <ac:chgData name="Rebecca A Stuart (DEECA)" userId="edd02203-89df-4e77-a0bd-3c75fc15953b" providerId="ADAL" clId="{7A12854B-43AC-41CF-B45A-321B516D9D73}" dt="2023-09-18T02:00:40.224" v="2801" actId="1076"/>
          <ac:picMkLst>
            <pc:docMk/>
            <pc:sldMk cId="1908086419" sldId="288"/>
            <ac:picMk id="4" creationId="{2275B4FC-4F83-1CB6-F717-40F2EA966D91}"/>
          </ac:picMkLst>
        </pc:picChg>
      </pc:sldChg>
      <pc:sldChg chg="addSp delSp modSp mod ord">
        <pc:chgData name="Rebecca A Stuart (DEECA)" userId="edd02203-89df-4e77-a0bd-3c75fc15953b" providerId="ADAL" clId="{7A12854B-43AC-41CF-B45A-321B516D9D73}" dt="2023-09-25T00:02:36.202" v="3453" actId="1076"/>
        <pc:sldMkLst>
          <pc:docMk/>
          <pc:sldMk cId="2796201193" sldId="289"/>
        </pc:sldMkLst>
        <pc:spChg chg="mod">
          <ac:chgData name="Rebecca A Stuart (DEECA)" userId="edd02203-89df-4e77-a0bd-3c75fc15953b" providerId="ADAL" clId="{7A12854B-43AC-41CF-B45A-321B516D9D73}" dt="2023-09-25T00:02:14.193" v="3451" actId="20577"/>
          <ac:spMkLst>
            <pc:docMk/>
            <pc:sldMk cId="2796201193" sldId="289"/>
            <ac:spMk id="7" creationId="{24983C63-3D9F-9643-7A5B-85D40710DFFD}"/>
          </ac:spMkLst>
        </pc:spChg>
        <pc:picChg chg="add del mod modCrop">
          <ac:chgData name="Rebecca A Stuart (DEECA)" userId="edd02203-89df-4e77-a0bd-3c75fc15953b" providerId="ADAL" clId="{7A12854B-43AC-41CF-B45A-321B516D9D73}" dt="2023-09-25T00:00:27.041" v="3377" actId="732"/>
          <ac:picMkLst>
            <pc:docMk/>
            <pc:sldMk cId="2796201193" sldId="289"/>
            <ac:picMk id="4" creationId="{7EBD2C43-3675-96B1-DFBA-4C6FF626B70C}"/>
          </ac:picMkLst>
        </pc:picChg>
        <pc:picChg chg="add mod">
          <ac:chgData name="Rebecca A Stuart (DEECA)" userId="edd02203-89df-4e77-a0bd-3c75fc15953b" providerId="ADAL" clId="{7A12854B-43AC-41CF-B45A-321B516D9D73}" dt="2023-09-25T00:02:36.202" v="3453" actId="1076"/>
          <ac:picMkLst>
            <pc:docMk/>
            <pc:sldMk cId="2796201193" sldId="289"/>
            <ac:picMk id="5" creationId="{66182221-F303-772D-D849-4DBCEAE6C85D}"/>
          </ac:picMkLst>
        </pc:picChg>
        <pc:picChg chg="del">
          <ac:chgData name="Rebecca A Stuart (DEECA)" userId="edd02203-89df-4e77-a0bd-3c75fc15953b" providerId="ADAL" clId="{7A12854B-43AC-41CF-B45A-321B516D9D73}" dt="2023-09-24T23:59:21.033" v="3371" actId="478"/>
          <ac:picMkLst>
            <pc:docMk/>
            <pc:sldMk cId="2796201193" sldId="289"/>
            <ac:picMk id="10" creationId="{94D388E6-227A-B15D-4C47-09B65529715C}"/>
          </ac:picMkLst>
        </pc:picChg>
      </pc:sldChg>
      <pc:sldChg chg="add ord modNotesTx">
        <pc:chgData name="Rebecca A Stuart (DEECA)" userId="edd02203-89df-4e77-a0bd-3c75fc15953b" providerId="ADAL" clId="{7A12854B-43AC-41CF-B45A-321B516D9D73}" dt="2023-09-25T02:28:55.328" v="3900" actId="20577"/>
        <pc:sldMkLst>
          <pc:docMk/>
          <pc:sldMk cId="2331079026" sldId="290"/>
        </pc:sldMkLst>
      </pc:sldChg>
      <pc:sldMasterChg chg="modSldLayout">
        <pc:chgData name="Rebecca A Stuart (DEECA)" userId="edd02203-89df-4e77-a0bd-3c75fc15953b" providerId="ADAL" clId="{7A12854B-43AC-41CF-B45A-321B516D9D73}" dt="2023-09-19T00:43:26.627" v="2829" actId="478"/>
        <pc:sldMasterMkLst>
          <pc:docMk/>
          <pc:sldMasterMk cId="3158113241" sldId="2147483803"/>
        </pc:sldMasterMkLst>
        <pc:sldLayoutChg chg="addSp delSp modSp mod">
          <pc:chgData name="Rebecca A Stuart (DEECA)" userId="edd02203-89df-4e77-a0bd-3c75fc15953b" providerId="ADAL" clId="{7A12854B-43AC-41CF-B45A-321B516D9D73}" dt="2023-09-05T04:11:07.439" v="1374" actId="478"/>
          <pc:sldLayoutMkLst>
            <pc:docMk/>
            <pc:sldMasterMk cId="3158113241" sldId="2147483803"/>
            <pc:sldLayoutMk cId="1970604434" sldId="2147483826"/>
          </pc:sldLayoutMkLst>
          <pc:spChg chg="ord">
            <ac:chgData name="Rebecca A Stuart (DEECA)" userId="edd02203-89df-4e77-a0bd-3c75fc15953b" providerId="ADAL" clId="{7A12854B-43AC-41CF-B45A-321B516D9D73}" dt="2023-09-05T03:38:44.533" v="1334" actId="167"/>
            <ac:spMkLst>
              <pc:docMk/>
              <pc:sldMasterMk cId="3158113241" sldId="2147483803"/>
              <pc:sldLayoutMk cId="1970604434" sldId="2147483826"/>
              <ac:spMk id="4" creationId="{36BA4E61-3973-1B76-EF98-6DDC47494221}"/>
            </ac:spMkLst>
          </pc:spChg>
          <pc:spChg chg="add del mod">
            <ac:chgData name="Rebecca A Stuart (DEECA)" userId="edd02203-89df-4e77-a0bd-3c75fc15953b" providerId="ADAL" clId="{7A12854B-43AC-41CF-B45A-321B516D9D73}" dt="2023-09-05T03:34:34.754" v="1287" actId="478"/>
            <ac:spMkLst>
              <pc:docMk/>
              <pc:sldMasterMk cId="3158113241" sldId="2147483803"/>
              <pc:sldLayoutMk cId="1970604434" sldId="2147483826"/>
              <ac:spMk id="11" creationId="{4BC7C4C0-75C0-2A68-4281-3F69388605AD}"/>
            </ac:spMkLst>
          </pc:spChg>
          <pc:spChg chg="add del mod">
            <ac:chgData name="Rebecca A Stuart (DEECA)" userId="edd02203-89df-4e77-a0bd-3c75fc15953b" providerId="ADAL" clId="{7A12854B-43AC-41CF-B45A-321B516D9D73}" dt="2023-09-05T03:38:20.041" v="1328" actId="478"/>
            <ac:spMkLst>
              <pc:docMk/>
              <pc:sldMasterMk cId="3158113241" sldId="2147483803"/>
              <pc:sldLayoutMk cId="1970604434" sldId="2147483826"/>
              <ac:spMk id="12" creationId="{757D0865-8D30-2219-BFC9-273D9EDF5B8E}"/>
            </ac:spMkLst>
          </pc:spChg>
          <pc:spChg chg="add del mod">
            <ac:chgData name="Rebecca A Stuart (DEECA)" userId="edd02203-89df-4e77-a0bd-3c75fc15953b" providerId="ADAL" clId="{7A12854B-43AC-41CF-B45A-321B516D9D73}" dt="2023-09-05T03:38:21.097" v="1330" actId="478"/>
            <ac:spMkLst>
              <pc:docMk/>
              <pc:sldMasterMk cId="3158113241" sldId="2147483803"/>
              <pc:sldLayoutMk cId="1970604434" sldId="2147483826"/>
              <ac:spMk id="13" creationId="{FD121C0C-A187-9BED-2CC6-6E9CD2337D91}"/>
            </ac:spMkLst>
          </pc:spChg>
          <pc:spChg chg="add del mod">
            <ac:chgData name="Rebecca A Stuart (DEECA)" userId="edd02203-89df-4e77-a0bd-3c75fc15953b" providerId="ADAL" clId="{7A12854B-43AC-41CF-B45A-321B516D9D73}" dt="2023-09-05T03:38:22.493" v="1332" actId="478"/>
            <ac:spMkLst>
              <pc:docMk/>
              <pc:sldMasterMk cId="3158113241" sldId="2147483803"/>
              <pc:sldLayoutMk cId="1970604434" sldId="2147483826"/>
              <ac:spMk id="14" creationId="{70F43ED9-BC93-A827-3C50-5DD70141B075}"/>
            </ac:spMkLst>
          </pc:spChg>
          <pc:spChg chg="add del mod">
            <ac:chgData name="Rebecca A Stuart (DEECA)" userId="edd02203-89df-4e77-a0bd-3c75fc15953b" providerId="ADAL" clId="{7A12854B-43AC-41CF-B45A-321B516D9D73}" dt="2023-09-05T03:38:20.541" v="1329" actId="478"/>
            <ac:spMkLst>
              <pc:docMk/>
              <pc:sldMasterMk cId="3158113241" sldId="2147483803"/>
              <pc:sldLayoutMk cId="1970604434" sldId="2147483826"/>
              <ac:spMk id="15" creationId="{42C66149-4499-6A83-034F-C10A108C7C2A}"/>
            </ac:spMkLst>
          </pc:spChg>
          <pc:spChg chg="add del mod">
            <ac:chgData name="Rebecca A Stuart (DEECA)" userId="edd02203-89df-4e77-a0bd-3c75fc15953b" providerId="ADAL" clId="{7A12854B-43AC-41CF-B45A-321B516D9D73}" dt="2023-09-05T03:38:22.020" v="1331" actId="478"/>
            <ac:spMkLst>
              <pc:docMk/>
              <pc:sldMasterMk cId="3158113241" sldId="2147483803"/>
              <pc:sldLayoutMk cId="1970604434" sldId="2147483826"/>
              <ac:spMk id="16" creationId="{4C2A7FF2-DDD2-F55B-D5D7-EE16CB54F00C}"/>
            </ac:spMkLst>
          </pc:spChg>
          <pc:spChg chg="add del mod ord">
            <ac:chgData name="Rebecca A Stuart (DEECA)" userId="edd02203-89df-4e77-a0bd-3c75fc15953b" providerId="ADAL" clId="{7A12854B-43AC-41CF-B45A-321B516D9D73}" dt="2023-09-05T04:11:06.827" v="1372" actId="478"/>
            <ac:spMkLst>
              <pc:docMk/>
              <pc:sldMasterMk cId="3158113241" sldId="2147483803"/>
              <pc:sldLayoutMk cId="1970604434" sldId="2147483826"/>
              <ac:spMk id="17" creationId="{41CAA84E-1926-620E-1EB5-18D1EC6C6741}"/>
            </ac:spMkLst>
          </pc:spChg>
          <pc:spChg chg="add del mod ord">
            <ac:chgData name="Rebecca A Stuart (DEECA)" userId="edd02203-89df-4e77-a0bd-3c75fc15953b" providerId="ADAL" clId="{7A12854B-43AC-41CF-B45A-321B516D9D73}" dt="2023-09-05T04:11:07.133" v="1373" actId="478"/>
            <ac:spMkLst>
              <pc:docMk/>
              <pc:sldMasterMk cId="3158113241" sldId="2147483803"/>
              <pc:sldLayoutMk cId="1970604434" sldId="2147483826"/>
              <ac:spMk id="18" creationId="{28126EC6-821F-5BC5-7877-4A73B23B55A9}"/>
            </ac:spMkLst>
          </pc:spChg>
          <pc:spChg chg="add del mod ord">
            <ac:chgData name="Rebecca A Stuart (DEECA)" userId="edd02203-89df-4e77-a0bd-3c75fc15953b" providerId="ADAL" clId="{7A12854B-43AC-41CF-B45A-321B516D9D73}" dt="2023-09-05T04:11:07.439" v="1374" actId="478"/>
            <ac:spMkLst>
              <pc:docMk/>
              <pc:sldMasterMk cId="3158113241" sldId="2147483803"/>
              <pc:sldLayoutMk cId="1970604434" sldId="2147483826"/>
              <ac:spMk id="19" creationId="{9FC4DAAA-6813-09F1-E5ED-A837DDA788CA}"/>
            </ac:spMkLst>
          </pc:spChg>
        </pc:sldLayoutChg>
        <pc:sldLayoutChg chg="delSp modSp mod">
          <pc:chgData name="Rebecca A Stuart (DEECA)" userId="edd02203-89df-4e77-a0bd-3c75fc15953b" providerId="ADAL" clId="{7A12854B-43AC-41CF-B45A-321B516D9D73}" dt="2023-09-19T00:43:26.627" v="2829" actId="478"/>
          <pc:sldLayoutMkLst>
            <pc:docMk/>
            <pc:sldMasterMk cId="3158113241" sldId="2147483803"/>
            <pc:sldLayoutMk cId="4152042592" sldId="2147483838"/>
          </pc:sldLayoutMkLst>
          <pc:spChg chg="del">
            <ac:chgData name="Rebecca A Stuart (DEECA)" userId="edd02203-89df-4e77-a0bd-3c75fc15953b" providerId="ADAL" clId="{7A12854B-43AC-41CF-B45A-321B516D9D73}" dt="2023-09-19T00:43:26.627" v="2829" actId="478"/>
            <ac:spMkLst>
              <pc:docMk/>
              <pc:sldMasterMk cId="3158113241" sldId="2147483803"/>
              <pc:sldLayoutMk cId="4152042592" sldId="2147483838"/>
              <ac:spMk id="4" creationId="{565BFF3F-06A5-46BA-2552-C9B05F7DE511}"/>
            </ac:spMkLst>
          </pc:spChg>
          <pc:spChg chg="del mod">
            <ac:chgData name="Rebecca A Stuart (DEECA)" userId="edd02203-89df-4e77-a0bd-3c75fc15953b" providerId="ADAL" clId="{7A12854B-43AC-41CF-B45A-321B516D9D73}" dt="2023-09-18T01:13:39.651" v="2237" actId="478"/>
            <ac:spMkLst>
              <pc:docMk/>
              <pc:sldMasterMk cId="3158113241" sldId="2147483803"/>
              <pc:sldLayoutMk cId="4152042592" sldId="2147483838"/>
              <ac:spMk id="14" creationId="{497CCD26-D1A5-9CD4-06C1-1A0A8D740D9D}"/>
            </ac:spMkLst>
          </pc:spChg>
          <pc:spChg chg="del">
            <ac:chgData name="Rebecca A Stuart (DEECA)" userId="edd02203-89df-4e77-a0bd-3c75fc15953b" providerId="ADAL" clId="{7A12854B-43AC-41CF-B45A-321B516D9D73}" dt="2023-09-18T01:13:40.420" v="2238" actId="478"/>
            <ac:spMkLst>
              <pc:docMk/>
              <pc:sldMasterMk cId="3158113241" sldId="2147483803"/>
              <pc:sldLayoutMk cId="4152042592" sldId="2147483838"/>
              <ac:spMk id="15" creationId="{02422EF9-1452-538A-D0D2-522547A8829F}"/>
            </ac:spMkLst>
          </pc:spChg>
          <pc:spChg chg="del mod">
            <ac:chgData name="Rebecca A Stuart (DEECA)" userId="edd02203-89df-4e77-a0bd-3c75fc15953b" providerId="ADAL" clId="{7A12854B-43AC-41CF-B45A-321B516D9D73}" dt="2023-09-18T01:18:29.249" v="2434" actId="478"/>
            <ac:spMkLst>
              <pc:docMk/>
              <pc:sldMasterMk cId="3158113241" sldId="2147483803"/>
              <pc:sldLayoutMk cId="4152042592" sldId="2147483838"/>
              <ac:spMk id="16" creationId="{D513137E-4E76-EB0F-8982-60BC03871F86}"/>
            </ac:spMkLst>
          </pc:spChg>
        </pc:sldLayoutChg>
        <pc:sldLayoutChg chg="addSp delSp mod">
          <pc:chgData name="Rebecca A Stuart (DEECA)" userId="edd02203-89df-4e77-a0bd-3c75fc15953b" providerId="ADAL" clId="{7A12854B-43AC-41CF-B45A-321B516D9D73}" dt="2023-09-08T00:44:38.880" v="1384" actId="478"/>
          <pc:sldLayoutMkLst>
            <pc:docMk/>
            <pc:sldMasterMk cId="3158113241" sldId="2147483803"/>
            <pc:sldLayoutMk cId="2102930153" sldId="2147483839"/>
          </pc:sldLayoutMkLst>
          <pc:picChg chg="add del">
            <ac:chgData name="Rebecca A Stuart (DEECA)" userId="edd02203-89df-4e77-a0bd-3c75fc15953b" providerId="ADAL" clId="{7A12854B-43AC-41CF-B45A-321B516D9D73}" dt="2023-09-08T00:44:38.880" v="1384" actId="478"/>
            <ac:picMkLst>
              <pc:docMk/>
              <pc:sldMasterMk cId="3158113241" sldId="2147483803"/>
              <pc:sldLayoutMk cId="2102930153" sldId="2147483839"/>
              <ac:picMk id="13" creationId="{07F8254C-DF14-7155-2EFA-F228A941BB94}"/>
            </ac:picMkLst>
          </pc:picChg>
        </pc:sldLayoutChg>
      </pc:sldMasterChg>
    </pc:docChg>
  </pc:docChgLst>
  <pc:docChgLst>
    <pc:chgData name="Rebecca A Stuart (DEECA)" userId="edd02203-89df-4e77-a0bd-3c75fc15953b" providerId="ADAL" clId="{C8476A8E-632C-4979-A40D-76220BEAED5E}"/>
    <pc:docChg chg="undo custSel addSld delSld modSld">
      <pc:chgData name="Rebecca A Stuart (DEECA)" userId="edd02203-89df-4e77-a0bd-3c75fc15953b" providerId="ADAL" clId="{C8476A8E-632C-4979-A40D-76220BEAED5E}" dt="2023-11-28T03:36:57.023" v="72" actId="2696"/>
      <pc:docMkLst>
        <pc:docMk/>
      </pc:docMkLst>
      <pc:sldChg chg="addSp delSp modSp add mod">
        <pc:chgData name="Rebecca A Stuart (DEECA)" userId="edd02203-89df-4e77-a0bd-3c75fc15953b" providerId="ADAL" clId="{C8476A8E-632C-4979-A40D-76220BEAED5E}" dt="2023-11-28T03:36:49.281" v="71"/>
        <pc:sldMkLst>
          <pc:docMk/>
          <pc:sldMk cId="1474301728" sldId="263"/>
        </pc:sldMkLst>
        <pc:spChg chg="del">
          <ac:chgData name="Rebecca A Stuart (DEECA)" userId="edd02203-89df-4e77-a0bd-3c75fc15953b" providerId="ADAL" clId="{C8476A8E-632C-4979-A40D-76220BEAED5E}" dt="2023-11-28T03:36:09.116" v="65" actId="478"/>
          <ac:spMkLst>
            <pc:docMk/>
            <pc:sldMk cId="1474301728" sldId="263"/>
            <ac:spMk id="4" creationId="{275F01B4-D490-0335-6DB1-1FAFA584A241}"/>
          </ac:spMkLst>
        </pc:spChg>
        <pc:spChg chg="add mod">
          <ac:chgData name="Rebecca A Stuart (DEECA)" userId="edd02203-89df-4e77-a0bd-3c75fc15953b" providerId="ADAL" clId="{C8476A8E-632C-4979-A40D-76220BEAED5E}" dt="2023-11-28T03:36:49.281" v="71"/>
          <ac:spMkLst>
            <pc:docMk/>
            <pc:sldMk cId="1474301728" sldId="263"/>
            <ac:spMk id="5" creationId="{35197B79-C73D-FA8C-59E5-1682AC6BDEBC}"/>
          </ac:spMkLst>
        </pc:spChg>
        <pc:picChg chg="add mod">
          <ac:chgData name="Rebecca A Stuart (DEECA)" userId="edd02203-89df-4e77-a0bd-3c75fc15953b" providerId="ADAL" clId="{C8476A8E-632C-4979-A40D-76220BEAED5E}" dt="2023-11-28T03:36:31.977" v="67"/>
          <ac:picMkLst>
            <pc:docMk/>
            <pc:sldMk cId="1474301728" sldId="263"/>
            <ac:picMk id="2" creationId="{93DC7E56-5D18-9A62-BB57-0109283CCCC4}"/>
          </ac:picMkLst>
        </pc:picChg>
        <pc:picChg chg="add del mod">
          <ac:chgData name="Rebecca A Stuart (DEECA)" userId="edd02203-89df-4e77-a0bd-3c75fc15953b" providerId="ADAL" clId="{C8476A8E-632C-4979-A40D-76220BEAED5E}" dt="2023-11-28T03:36:42.313" v="70"/>
          <ac:picMkLst>
            <pc:docMk/>
            <pc:sldMk cId="1474301728" sldId="263"/>
            <ac:picMk id="3" creationId="{A225CE79-4647-C0AC-D7AD-05F5E8B1E21E}"/>
          </ac:picMkLst>
        </pc:picChg>
        <pc:picChg chg="del">
          <ac:chgData name="Rebecca A Stuart (DEECA)" userId="edd02203-89df-4e77-a0bd-3c75fc15953b" providerId="ADAL" clId="{C8476A8E-632C-4979-A40D-76220BEAED5E}" dt="2023-11-28T03:36:33.937" v="68" actId="478"/>
          <ac:picMkLst>
            <pc:docMk/>
            <pc:sldMk cId="1474301728" sldId="263"/>
            <ac:picMk id="6" creationId="{902A3F8F-6B03-1A79-2624-8ACCCB3ACDFF}"/>
          </ac:picMkLst>
        </pc:picChg>
      </pc:sldChg>
      <pc:sldChg chg="addSp delSp modSp mod">
        <pc:chgData name="Rebecca A Stuart (DEECA)" userId="edd02203-89df-4e77-a0bd-3c75fc15953b" providerId="ADAL" clId="{C8476A8E-632C-4979-A40D-76220BEAED5E}" dt="2023-11-27T05:27:51.652" v="45" actId="11529"/>
        <pc:sldMkLst>
          <pc:docMk/>
          <pc:sldMk cId="687760104" sldId="266"/>
        </pc:sldMkLst>
        <pc:spChg chg="add del mod">
          <ac:chgData name="Rebecca A Stuart (DEECA)" userId="edd02203-89df-4e77-a0bd-3c75fc15953b" providerId="ADAL" clId="{C8476A8E-632C-4979-A40D-76220BEAED5E}" dt="2023-11-27T05:24:52.762" v="6" actId="11529"/>
          <ac:spMkLst>
            <pc:docMk/>
            <pc:sldMk cId="687760104" sldId="266"/>
            <ac:spMk id="2" creationId="{AE2D9DBF-5792-13F2-9DF1-5FF03B6BCD5D}"/>
          </ac:spMkLst>
        </pc:spChg>
        <pc:spChg chg="add del mod">
          <ac:chgData name="Rebecca A Stuart (DEECA)" userId="edd02203-89df-4e77-a0bd-3c75fc15953b" providerId="ADAL" clId="{C8476A8E-632C-4979-A40D-76220BEAED5E}" dt="2023-11-27T05:27:51.652" v="45" actId="11529"/>
          <ac:spMkLst>
            <pc:docMk/>
            <pc:sldMk cId="687760104" sldId="266"/>
            <ac:spMk id="3" creationId="{E7AC86D8-A9D4-F30B-2280-16DD7915DDAE}"/>
          </ac:spMkLst>
        </pc:spChg>
        <pc:spChg chg="mod">
          <ac:chgData name="Rebecca A Stuart (DEECA)" userId="edd02203-89df-4e77-a0bd-3c75fc15953b" providerId="ADAL" clId="{C8476A8E-632C-4979-A40D-76220BEAED5E}" dt="2023-11-27T05:25:47.332" v="32" actId="20577"/>
          <ac:spMkLst>
            <pc:docMk/>
            <pc:sldMk cId="687760104" sldId="266"/>
            <ac:spMk id="6" creationId="{10F9A7B2-45C2-0A82-CC4E-39DF6FFF7B5D}"/>
          </ac:spMkLst>
        </pc:spChg>
        <pc:picChg chg="mod">
          <ac:chgData name="Rebecca A Stuart (DEECA)" userId="edd02203-89df-4e77-a0bd-3c75fc15953b" providerId="ADAL" clId="{C8476A8E-632C-4979-A40D-76220BEAED5E}" dt="2023-11-27T05:24:04.543" v="3" actId="11530"/>
          <ac:picMkLst>
            <pc:docMk/>
            <pc:sldMk cId="687760104" sldId="266"/>
            <ac:picMk id="5" creationId="{45ABEB64-D876-20AA-DABE-E814EE8F7EBC}"/>
          </ac:picMkLst>
        </pc:picChg>
      </pc:sldChg>
      <pc:sldChg chg="modSp del mod">
        <pc:chgData name="Rebecca A Stuart (DEECA)" userId="edd02203-89df-4e77-a0bd-3c75fc15953b" providerId="ADAL" clId="{C8476A8E-632C-4979-A40D-76220BEAED5E}" dt="2023-11-28T03:36:57.023" v="72" actId="2696"/>
        <pc:sldMkLst>
          <pc:docMk/>
          <pc:sldMk cId="3438480236" sldId="274"/>
        </pc:sldMkLst>
        <pc:spChg chg="mod">
          <ac:chgData name="Rebecca A Stuart (DEECA)" userId="edd02203-89df-4e77-a0bd-3c75fc15953b" providerId="ADAL" clId="{C8476A8E-632C-4979-A40D-76220BEAED5E}" dt="2023-11-28T03:36:13.031" v="66" actId="1076"/>
          <ac:spMkLst>
            <pc:docMk/>
            <pc:sldMk cId="3438480236" sldId="274"/>
            <ac:spMk id="2" creationId="{E6278E73-03E3-C9B1-7836-940B67666794}"/>
          </ac:spMkLst>
        </pc:spChg>
      </pc:sldChg>
      <pc:sldChg chg="modSp mod">
        <pc:chgData name="Rebecca A Stuart (DEECA)" userId="edd02203-89df-4e77-a0bd-3c75fc15953b" providerId="ADAL" clId="{C8476A8E-632C-4979-A40D-76220BEAED5E}" dt="2023-11-27T05:26:02.775" v="43" actId="14100"/>
        <pc:sldMkLst>
          <pc:docMk/>
          <pc:sldMk cId="2572815503" sldId="277"/>
        </pc:sldMkLst>
        <pc:spChg chg="mod">
          <ac:chgData name="Rebecca A Stuart (DEECA)" userId="edd02203-89df-4e77-a0bd-3c75fc15953b" providerId="ADAL" clId="{C8476A8E-632C-4979-A40D-76220BEAED5E}" dt="2023-11-27T05:26:02.775" v="43" actId="14100"/>
          <ac:spMkLst>
            <pc:docMk/>
            <pc:sldMk cId="2572815503" sldId="277"/>
            <ac:spMk id="3" creationId="{CC77387F-6785-D918-1783-A38E83A8F97A}"/>
          </ac:spMkLst>
        </pc:spChg>
      </pc:sldChg>
      <pc:sldChg chg="modSp mod">
        <pc:chgData name="Rebecca A Stuart (DEECA)" userId="edd02203-89df-4e77-a0bd-3c75fc15953b" providerId="ADAL" clId="{C8476A8E-632C-4979-A40D-76220BEAED5E}" dt="2023-11-27T05:28:17.305" v="63" actId="14100"/>
        <pc:sldMkLst>
          <pc:docMk/>
          <pc:sldMk cId="2260052274" sldId="283"/>
        </pc:sldMkLst>
        <pc:spChg chg="mod">
          <ac:chgData name="Rebecca A Stuart (DEECA)" userId="edd02203-89df-4e77-a0bd-3c75fc15953b" providerId="ADAL" clId="{C8476A8E-632C-4979-A40D-76220BEAED5E}" dt="2023-11-27T05:28:17.305" v="63" actId="14100"/>
          <ac:spMkLst>
            <pc:docMk/>
            <pc:sldMk cId="2260052274" sldId="283"/>
            <ac:spMk id="3" creationId="{0F947B95-C540-E5B2-CAC4-E1608C1E4D3F}"/>
          </ac:spMkLst>
        </pc:spChg>
      </pc:sldChg>
      <pc:sldChg chg="modSp mod">
        <pc:chgData name="Rebecca A Stuart (DEECA)" userId="edd02203-89df-4e77-a0bd-3c75fc15953b" providerId="ADAL" clId="{C8476A8E-632C-4979-A40D-76220BEAED5E}" dt="2023-11-27T05:28:04.640" v="54" actId="20577"/>
        <pc:sldMkLst>
          <pc:docMk/>
          <pc:sldMk cId="2331079026" sldId="290"/>
        </pc:sldMkLst>
        <pc:spChg chg="mod">
          <ac:chgData name="Rebecca A Stuart (DEECA)" userId="edd02203-89df-4e77-a0bd-3c75fc15953b" providerId="ADAL" clId="{C8476A8E-632C-4979-A40D-76220BEAED5E}" dt="2023-11-27T05:28:04.640" v="54" actId="20577"/>
          <ac:spMkLst>
            <pc:docMk/>
            <pc:sldMk cId="2331079026" sldId="290"/>
            <ac:spMk id="3" creationId="{CC77387F-6785-D918-1783-A38E83A8F97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EEE9C9-DEEC-449F-A981-6489DB58CD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4" name="Footer Placeholder 3">
            <a:extLst>
              <a:ext uri="{FF2B5EF4-FFF2-40B4-BE49-F238E27FC236}">
                <a16:creationId xmlns:a16="http://schemas.microsoft.com/office/drawing/2014/main" id="{4160398B-4834-4448-A51A-FF0E93EA4B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C34DB55F-78CB-453B-8781-4DCC8F4182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1C55B3-9972-445B-ABED-C4DCCA2CF92E}" type="slidenum">
              <a:rPr lang="en-AU" smtClean="0"/>
              <a:t>‹#›</a:t>
            </a:fld>
            <a:endParaRPr lang="en-AU"/>
          </a:p>
        </p:txBody>
      </p:sp>
    </p:spTree>
    <p:extLst>
      <p:ext uri="{BB962C8B-B14F-4D97-AF65-F5344CB8AC3E}">
        <p14:creationId xmlns:p14="http://schemas.microsoft.com/office/powerpoint/2010/main" val="1380443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D45A1-E2AB-704E-BFF9-8D0D460D3D15}"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A570F5-8F73-7C4E-BEC5-169712A42D1B}" type="slidenum">
              <a:rPr lang="en-US" smtClean="0"/>
              <a:t>‹#›</a:t>
            </a:fld>
            <a:endParaRPr lang="en-US"/>
          </a:p>
        </p:txBody>
      </p:sp>
    </p:spTree>
    <p:extLst>
      <p:ext uri="{BB962C8B-B14F-4D97-AF65-F5344CB8AC3E}">
        <p14:creationId xmlns:p14="http://schemas.microsoft.com/office/powerpoint/2010/main" val="946030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A570F5-8F73-7C4E-BEC5-169712A42D1B}" type="slidenum">
              <a:rPr lang="en-US" smtClean="0"/>
              <a:t>10</a:t>
            </a:fld>
            <a:endParaRPr lang="en-US"/>
          </a:p>
        </p:txBody>
      </p:sp>
    </p:spTree>
    <p:extLst>
      <p:ext uri="{BB962C8B-B14F-4D97-AF65-F5344CB8AC3E}">
        <p14:creationId xmlns:p14="http://schemas.microsoft.com/office/powerpoint/2010/main" val="225921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ext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153F857-195A-81DE-558A-8E3733CBC915}"/>
              </a:ext>
              <a:ext uri="{C183D7F6-B498-43B3-948B-1728B52AA6E4}">
                <adec:decorative xmlns:adec="http://schemas.microsoft.com/office/drawing/2017/decorative" val="1"/>
              </a:ext>
            </a:extLst>
          </p:cNvPr>
          <p:cNvGrpSpPr/>
          <p:nvPr userDrawn="1"/>
        </p:nvGrpSpPr>
        <p:grpSpPr>
          <a:xfrm>
            <a:off x="-6350" y="-8619"/>
            <a:ext cx="12202836" cy="1153056"/>
            <a:chOff x="-6350" y="-8619"/>
            <a:chExt cx="12202836" cy="1153056"/>
          </a:xfrm>
        </p:grpSpPr>
        <p:sp>
          <p:nvSpPr>
            <p:cNvPr id="7" name="Rectangle 6">
              <a:extLst>
                <a:ext uri="{FF2B5EF4-FFF2-40B4-BE49-F238E27FC236}">
                  <a16:creationId xmlns:a16="http://schemas.microsoft.com/office/drawing/2014/main" id="{EDFC8461-DCEA-7C70-A345-67A4CD71BFAF}"/>
                </a:ext>
              </a:extLst>
            </p:cNvPr>
            <p:cNvSpPr/>
            <p:nvPr userDrawn="1"/>
          </p:nvSpPr>
          <p:spPr>
            <a:xfrm>
              <a:off x="-6350" y="-8619"/>
              <a:ext cx="12198350" cy="11530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52E3C386-7F4C-5184-2239-C35DE09ECB2C}"/>
                </a:ext>
              </a:extLst>
            </p:cNvPr>
            <p:cNvSpPr/>
            <p:nvPr/>
          </p:nvSpPr>
          <p:spPr>
            <a:xfrm>
              <a:off x="10847832" y="0"/>
              <a:ext cx="1348654" cy="1144436"/>
            </a:xfrm>
            <a:custGeom>
              <a:avLst/>
              <a:gdLst>
                <a:gd name="connsiteX0" fmla="*/ 539475 w 1348654"/>
                <a:gd name="connsiteY0" fmla="*/ 0 h 1144436"/>
                <a:gd name="connsiteX1" fmla="*/ 1348655 w 1348654"/>
                <a:gd name="connsiteY1" fmla="*/ 0 h 1144436"/>
                <a:gd name="connsiteX2" fmla="*/ 1348655 w 1348654"/>
                <a:gd name="connsiteY2" fmla="*/ 1144437 h 1144436"/>
                <a:gd name="connsiteX3" fmla="*/ 0 w 1348654"/>
                <a:gd name="connsiteY3" fmla="*/ 1144437 h 1144436"/>
                <a:gd name="connsiteX4" fmla="*/ 539475 w 1348654"/>
                <a:gd name="connsiteY4" fmla="*/ 0 h 11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654" h="1144436">
                  <a:moveTo>
                    <a:pt x="539475" y="0"/>
                  </a:moveTo>
                  <a:lnTo>
                    <a:pt x="1348655" y="0"/>
                  </a:lnTo>
                  <a:lnTo>
                    <a:pt x="1348655" y="1144437"/>
                  </a:lnTo>
                  <a:lnTo>
                    <a:pt x="0" y="1144437"/>
                  </a:lnTo>
                  <a:lnTo>
                    <a:pt x="539475" y="0"/>
                  </a:lnTo>
                  <a:close/>
                </a:path>
              </a:pathLst>
            </a:custGeom>
            <a:solidFill>
              <a:schemeClr val="accent1"/>
            </a:solidFill>
            <a:ln w="635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0F39624-EA50-9F19-8DA4-2F570667835D}"/>
                </a:ext>
              </a:extLst>
            </p:cNvPr>
            <p:cNvSpPr/>
            <p:nvPr/>
          </p:nvSpPr>
          <p:spPr>
            <a:xfrm>
              <a:off x="10849166" y="0"/>
              <a:ext cx="1078250" cy="1144436"/>
            </a:xfrm>
            <a:custGeom>
              <a:avLst/>
              <a:gdLst>
                <a:gd name="connsiteX0" fmla="*/ 535724 w 1078250"/>
                <a:gd name="connsiteY0" fmla="*/ 0 h 1144436"/>
                <a:gd name="connsiteX1" fmla="*/ 805747 w 1078250"/>
                <a:gd name="connsiteY1" fmla="*/ 572473 h 1144436"/>
                <a:gd name="connsiteX2" fmla="*/ 1078251 w 1078250"/>
                <a:gd name="connsiteY2" fmla="*/ 1144437 h 1144436"/>
                <a:gd name="connsiteX3" fmla="*/ 0 w 1078250"/>
                <a:gd name="connsiteY3" fmla="*/ 1144437 h 1144436"/>
                <a:gd name="connsiteX4" fmla="*/ 535724 w 1078250"/>
                <a:gd name="connsiteY4" fmla="*/ 0 h 11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50" h="1144436">
                  <a:moveTo>
                    <a:pt x="535724" y="0"/>
                  </a:moveTo>
                  <a:lnTo>
                    <a:pt x="805747" y="572473"/>
                  </a:lnTo>
                  <a:lnTo>
                    <a:pt x="1078251" y="1144437"/>
                  </a:lnTo>
                  <a:lnTo>
                    <a:pt x="0" y="1144437"/>
                  </a:lnTo>
                  <a:lnTo>
                    <a:pt x="535724" y="0"/>
                  </a:lnTo>
                  <a:close/>
                </a:path>
              </a:pathLst>
            </a:custGeom>
            <a:solidFill>
              <a:schemeClr val="accent4"/>
            </a:solidFill>
            <a:ln w="635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EFD8447-0BB8-F5B6-A955-C1E76A982676}"/>
                </a:ext>
              </a:extLst>
            </p:cNvPr>
            <p:cNvSpPr/>
            <p:nvPr/>
          </p:nvSpPr>
          <p:spPr>
            <a:xfrm>
              <a:off x="9229407" y="0"/>
              <a:ext cx="2157898" cy="1144436"/>
            </a:xfrm>
            <a:custGeom>
              <a:avLst/>
              <a:gdLst>
                <a:gd name="connsiteX0" fmla="*/ 539475 w 2157898"/>
                <a:gd name="connsiteY0" fmla="*/ 0 h 1144436"/>
                <a:gd name="connsiteX1" fmla="*/ 2157899 w 2157898"/>
                <a:gd name="connsiteY1" fmla="*/ 0 h 1144436"/>
                <a:gd name="connsiteX2" fmla="*/ 1618425 w 2157898"/>
                <a:gd name="connsiteY2" fmla="*/ 1144437 h 1144436"/>
                <a:gd name="connsiteX3" fmla="*/ 0 w 2157898"/>
                <a:gd name="connsiteY3" fmla="*/ 1144437 h 1144436"/>
                <a:gd name="connsiteX4" fmla="*/ 539475 w 2157898"/>
                <a:gd name="connsiteY4" fmla="*/ 0 h 11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898" h="1144436">
                  <a:moveTo>
                    <a:pt x="539475" y="0"/>
                  </a:moveTo>
                  <a:lnTo>
                    <a:pt x="2157899" y="0"/>
                  </a:lnTo>
                  <a:lnTo>
                    <a:pt x="1618425" y="1144437"/>
                  </a:lnTo>
                  <a:lnTo>
                    <a:pt x="0" y="1144437"/>
                  </a:lnTo>
                  <a:lnTo>
                    <a:pt x="539475" y="0"/>
                  </a:lnTo>
                  <a:close/>
                </a:path>
              </a:pathLst>
            </a:custGeom>
            <a:solidFill>
              <a:schemeClr val="accent3"/>
            </a:solidFill>
            <a:ln w="635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B430E49-2B58-06E1-F379-2517E3157866}"/>
                </a:ext>
              </a:extLst>
            </p:cNvPr>
            <p:cNvSpPr/>
            <p:nvPr/>
          </p:nvSpPr>
          <p:spPr>
            <a:xfrm>
              <a:off x="9768882" y="572218"/>
              <a:ext cx="539474" cy="572218"/>
            </a:xfrm>
            <a:custGeom>
              <a:avLst/>
              <a:gdLst>
                <a:gd name="connsiteX0" fmla="*/ 269769 w 539474"/>
                <a:gd name="connsiteY0" fmla="*/ 0 h 572218"/>
                <a:gd name="connsiteX1" fmla="*/ 539475 w 539474"/>
                <a:gd name="connsiteY1" fmla="*/ 572218 h 572218"/>
                <a:gd name="connsiteX2" fmla="*/ 0 w 539474"/>
                <a:gd name="connsiteY2" fmla="*/ 572218 h 572218"/>
                <a:gd name="connsiteX3" fmla="*/ 269769 w 539474"/>
                <a:gd name="connsiteY3" fmla="*/ 0 h 572218"/>
              </a:gdLst>
              <a:ahLst/>
              <a:cxnLst>
                <a:cxn ang="0">
                  <a:pos x="connsiteX0" y="connsiteY0"/>
                </a:cxn>
                <a:cxn ang="0">
                  <a:pos x="connsiteX1" y="connsiteY1"/>
                </a:cxn>
                <a:cxn ang="0">
                  <a:pos x="connsiteX2" y="connsiteY2"/>
                </a:cxn>
                <a:cxn ang="0">
                  <a:pos x="connsiteX3" y="connsiteY3"/>
                </a:cxn>
              </a:cxnLst>
              <a:rect l="l" t="t" r="r" b="b"/>
              <a:pathLst>
                <a:path w="539474" h="572218">
                  <a:moveTo>
                    <a:pt x="269769" y="0"/>
                  </a:moveTo>
                  <a:lnTo>
                    <a:pt x="539475" y="572218"/>
                  </a:lnTo>
                  <a:lnTo>
                    <a:pt x="0" y="572218"/>
                  </a:lnTo>
                  <a:lnTo>
                    <a:pt x="269769" y="0"/>
                  </a:lnTo>
                  <a:close/>
                </a:path>
              </a:pathLst>
            </a:custGeom>
            <a:solidFill>
              <a:schemeClr val="accent4"/>
            </a:solidFill>
            <a:ln w="635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52E8E3B-9164-F61F-2D10-D80F2B45F371}"/>
                </a:ext>
              </a:extLst>
            </p:cNvPr>
            <p:cNvSpPr/>
            <p:nvPr/>
          </p:nvSpPr>
          <p:spPr>
            <a:xfrm>
              <a:off x="8689933" y="572218"/>
              <a:ext cx="1348718" cy="572218"/>
            </a:xfrm>
            <a:custGeom>
              <a:avLst/>
              <a:gdLst>
                <a:gd name="connsiteX0" fmla="*/ 269770 w 1348718"/>
                <a:gd name="connsiteY0" fmla="*/ 0 h 572218"/>
                <a:gd name="connsiteX1" fmla="*/ 1348719 w 1348718"/>
                <a:gd name="connsiteY1" fmla="*/ 0 h 572218"/>
                <a:gd name="connsiteX2" fmla="*/ 1079076 w 1348718"/>
                <a:gd name="connsiteY2" fmla="*/ 572218 h 572218"/>
                <a:gd name="connsiteX3" fmla="*/ 0 w 1348718"/>
                <a:gd name="connsiteY3" fmla="*/ 572218 h 572218"/>
                <a:gd name="connsiteX4" fmla="*/ 269770 w 1348718"/>
                <a:gd name="connsiteY4" fmla="*/ 0 h 572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718" h="572218">
                  <a:moveTo>
                    <a:pt x="269770" y="0"/>
                  </a:moveTo>
                  <a:lnTo>
                    <a:pt x="1348719" y="0"/>
                  </a:lnTo>
                  <a:lnTo>
                    <a:pt x="1079076" y="572218"/>
                  </a:lnTo>
                  <a:lnTo>
                    <a:pt x="0" y="572218"/>
                  </a:lnTo>
                  <a:lnTo>
                    <a:pt x="269770" y="0"/>
                  </a:lnTo>
                  <a:close/>
                </a:path>
              </a:pathLst>
            </a:custGeom>
            <a:solidFill>
              <a:schemeClr val="accent2"/>
            </a:solidFill>
            <a:ln w="6355" cap="flat">
              <a:noFill/>
              <a:prstDash val="solid"/>
              <a:miter/>
            </a:ln>
          </p:spPr>
          <p:txBody>
            <a:bodyPr rtlCol="0" anchor="ctr"/>
            <a:lstStyle/>
            <a:p>
              <a:endParaRPr lang="en-US"/>
            </a:p>
          </p:txBody>
        </p:sp>
      </p:grpSp>
      <p:sp>
        <p:nvSpPr>
          <p:cNvPr id="4" name="Title 1">
            <a:extLst>
              <a:ext uri="{FF2B5EF4-FFF2-40B4-BE49-F238E27FC236}">
                <a16:creationId xmlns:a16="http://schemas.microsoft.com/office/drawing/2014/main" id="{EF9383C4-4C78-2031-9E2E-AD27133575F0}"/>
              </a:ext>
            </a:extLst>
          </p:cNvPr>
          <p:cNvSpPr>
            <a:spLocks noGrp="1"/>
          </p:cNvSpPr>
          <p:nvPr>
            <p:ph type="title"/>
          </p:nvPr>
        </p:nvSpPr>
        <p:spPr>
          <a:xfrm>
            <a:off x="470375" y="503675"/>
            <a:ext cx="8140225" cy="405045"/>
          </a:xfrm>
        </p:spPr>
        <p:txBody>
          <a:bodyPr>
            <a:noAutofit/>
          </a:bodyPr>
          <a:lstStyle>
            <a:lvl1pPr>
              <a:defRPr sz="2600" b="1">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A19BF03-1167-6D70-26A9-8E5A41EA8C4E}"/>
              </a:ext>
            </a:extLst>
          </p:cNvPr>
          <p:cNvSpPr>
            <a:spLocks noGrp="1"/>
          </p:cNvSpPr>
          <p:nvPr>
            <p:ph idx="1"/>
          </p:nvPr>
        </p:nvSpPr>
        <p:spPr>
          <a:xfrm>
            <a:off x="470375" y="1648112"/>
            <a:ext cx="11161237" cy="4641563"/>
          </a:xfrm>
        </p:spPr>
        <p:txBody>
          <a:bodyPr>
            <a:normAutofit/>
          </a:bodyPr>
          <a:lstStyle>
            <a:lvl1pPr>
              <a:defRPr sz="20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a:extLst>
              <a:ext uri="{FF2B5EF4-FFF2-40B4-BE49-F238E27FC236}">
                <a16:creationId xmlns:a16="http://schemas.microsoft.com/office/drawing/2014/main" id="{0A883D49-AB63-AF91-6899-894E4703F4FE}"/>
              </a:ext>
            </a:extLst>
          </p:cNvPr>
          <p:cNvSpPr txBox="1">
            <a:spLocks/>
          </p:cNvSpPr>
          <p:nvPr userDrawn="1"/>
        </p:nvSpPr>
        <p:spPr>
          <a:xfrm>
            <a:off x="9516380" y="6356350"/>
            <a:ext cx="220524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84786E-3355-4319-A349-5A0CCF522B01}" type="slidenum">
              <a:rPr lang="en-AU" sz="1400" smtClean="0"/>
              <a:pPr/>
              <a:t>‹#›</a:t>
            </a:fld>
            <a:endParaRPr lang="en-AU" sz="1400"/>
          </a:p>
        </p:txBody>
      </p:sp>
    </p:spTree>
    <p:extLst>
      <p:ext uri="{BB962C8B-B14F-4D97-AF65-F5344CB8AC3E}">
        <p14:creationId xmlns:p14="http://schemas.microsoft.com/office/powerpoint/2010/main" val="4069482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F32D6-7C72-46FA-727A-5853DC9B6D81}"/>
              </a:ext>
            </a:extLst>
          </p:cNvPr>
          <p:cNvSpPr>
            <a:spLocks noGrp="1"/>
          </p:cNvSpPr>
          <p:nvPr>
            <p:ph type="title"/>
          </p:nvPr>
        </p:nvSpPr>
        <p:spPr>
          <a:xfrm>
            <a:off x="470375" y="503675"/>
            <a:ext cx="11161238" cy="405045"/>
          </a:xfrm>
        </p:spPr>
        <p:txBody>
          <a:bodyPr>
            <a:noAutofit/>
          </a:bodyPr>
          <a:lstStyle>
            <a:lvl1pPr>
              <a:defRPr sz="2600" b="1">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636A7B-7E24-CBA7-7F92-60131E8325D8}"/>
              </a:ext>
            </a:extLst>
          </p:cNvPr>
          <p:cNvSpPr>
            <a:spLocks noGrp="1"/>
          </p:cNvSpPr>
          <p:nvPr>
            <p:ph idx="1"/>
          </p:nvPr>
        </p:nvSpPr>
        <p:spPr>
          <a:xfrm>
            <a:off x="470375" y="1648112"/>
            <a:ext cx="11161238" cy="4641563"/>
          </a:xfrm>
        </p:spPr>
        <p:txBody>
          <a:bodyPr>
            <a:normAutofit/>
          </a:bodyPr>
          <a:lstStyle>
            <a:lvl1pPr>
              <a:defRPr sz="20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1FB737BA-C190-018C-2426-A8BD00417C6D}"/>
              </a:ext>
              <a:ext uri="{C183D7F6-B498-43B3-948B-1728B52AA6E4}">
                <adec:decorative xmlns:adec="http://schemas.microsoft.com/office/drawing/2017/decorative" val="1"/>
              </a:ext>
            </a:extLst>
          </p:cNvPr>
          <p:cNvGrpSpPr/>
          <p:nvPr userDrawn="1"/>
        </p:nvGrpSpPr>
        <p:grpSpPr>
          <a:xfrm>
            <a:off x="-63" y="6286500"/>
            <a:ext cx="12192063" cy="571245"/>
            <a:chOff x="-63" y="6286500"/>
            <a:chExt cx="12192063" cy="571245"/>
          </a:xfrm>
        </p:grpSpPr>
        <p:sp>
          <p:nvSpPr>
            <p:cNvPr id="6" name="Freeform 14">
              <a:extLst>
                <a:ext uri="{FF2B5EF4-FFF2-40B4-BE49-F238E27FC236}">
                  <a16:creationId xmlns:a16="http://schemas.microsoft.com/office/drawing/2014/main" id="{7619C239-1BAE-ADAC-FD7D-567BF6588291}"/>
                </a:ext>
              </a:extLst>
            </p:cNvPr>
            <p:cNvSpPr/>
            <p:nvPr/>
          </p:nvSpPr>
          <p:spPr>
            <a:xfrm>
              <a:off x="-63" y="6286500"/>
              <a:ext cx="12192063" cy="571245"/>
            </a:xfrm>
            <a:custGeom>
              <a:avLst/>
              <a:gdLst>
                <a:gd name="connsiteX0" fmla="*/ 127 w 9230169"/>
                <a:gd name="connsiteY0" fmla="*/ 0 h 571245"/>
                <a:gd name="connsiteX1" fmla="*/ 9230170 w 9230169"/>
                <a:gd name="connsiteY1" fmla="*/ 0 h 571245"/>
                <a:gd name="connsiteX2" fmla="*/ 8960866 w 9230169"/>
                <a:gd name="connsiteY2" fmla="*/ 571246 h 571245"/>
                <a:gd name="connsiteX3" fmla="*/ 0 w 9230169"/>
                <a:gd name="connsiteY3" fmla="*/ 571246 h 571245"/>
                <a:gd name="connsiteX4" fmla="*/ 127 w 9230169"/>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0169" h="571245">
                  <a:moveTo>
                    <a:pt x="127" y="0"/>
                  </a:moveTo>
                  <a:lnTo>
                    <a:pt x="9230170" y="0"/>
                  </a:lnTo>
                  <a:lnTo>
                    <a:pt x="8960866" y="571246"/>
                  </a:lnTo>
                  <a:lnTo>
                    <a:pt x="0" y="571246"/>
                  </a:lnTo>
                  <a:lnTo>
                    <a:pt x="127" y="0"/>
                  </a:lnTo>
                  <a:close/>
                </a:path>
              </a:pathLst>
            </a:custGeom>
            <a:solidFill>
              <a:schemeClr val="tx2"/>
            </a:solidFill>
            <a:ln w="6350"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4F0AC53A-9C1B-95D0-6A40-027EFE5B9411}"/>
                </a:ext>
              </a:extLst>
            </p:cNvPr>
            <p:cNvSpPr/>
            <p:nvPr/>
          </p:nvSpPr>
          <p:spPr>
            <a:xfrm>
              <a:off x="10842625" y="6286500"/>
              <a:ext cx="1349375" cy="571245"/>
            </a:xfrm>
            <a:custGeom>
              <a:avLst/>
              <a:gdLst>
                <a:gd name="connsiteX0" fmla="*/ 0 w 1349375"/>
                <a:gd name="connsiteY0" fmla="*/ 0 h 571245"/>
                <a:gd name="connsiteX1" fmla="*/ 1349375 w 1349375"/>
                <a:gd name="connsiteY1" fmla="*/ 0 h 571245"/>
                <a:gd name="connsiteX2" fmla="*/ 1349184 w 1349375"/>
                <a:gd name="connsiteY2" fmla="*/ 571246 h 571245"/>
                <a:gd name="connsiteX3" fmla="*/ 272161 w 1349375"/>
                <a:gd name="connsiteY3" fmla="*/ 571246 h 571245"/>
                <a:gd name="connsiteX4" fmla="*/ 0 w 1349375"/>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375" h="571245">
                  <a:moveTo>
                    <a:pt x="0" y="0"/>
                  </a:moveTo>
                  <a:lnTo>
                    <a:pt x="1349375" y="0"/>
                  </a:lnTo>
                  <a:lnTo>
                    <a:pt x="1349184" y="571246"/>
                  </a:lnTo>
                  <a:lnTo>
                    <a:pt x="272161" y="571246"/>
                  </a:lnTo>
                  <a:lnTo>
                    <a:pt x="0" y="0"/>
                  </a:lnTo>
                  <a:close/>
                </a:path>
              </a:pathLst>
            </a:custGeom>
            <a:solidFill>
              <a:schemeClr val="accent1"/>
            </a:solidFill>
            <a:ln w="6350" cap="flat">
              <a:noFill/>
              <a:prstDash val="solid"/>
              <a:miter/>
            </a:ln>
          </p:spPr>
          <p:txBody>
            <a:bodyPr rtlCol="0" anchor="ctr"/>
            <a:lstStyle/>
            <a:p>
              <a:endParaRPr lang="en-US"/>
            </a:p>
          </p:txBody>
        </p:sp>
        <p:sp>
          <p:nvSpPr>
            <p:cNvPr id="9" name="Freeform 17">
              <a:extLst>
                <a:ext uri="{FF2B5EF4-FFF2-40B4-BE49-F238E27FC236}">
                  <a16:creationId xmlns:a16="http://schemas.microsoft.com/office/drawing/2014/main" id="{DC768F68-F009-B81D-C1C2-2C387FEFEA82}"/>
                </a:ext>
              </a:extLst>
            </p:cNvPr>
            <p:cNvSpPr/>
            <p:nvPr/>
          </p:nvSpPr>
          <p:spPr>
            <a:xfrm>
              <a:off x="8423465" y="6286500"/>
              <a:ext cx="1881885" cy="571245"/>
            </a:xfrm>
            <a:custGeom>
              <a:avLst/>
              <a:gdLst>
                <a:gd name="connsiteX0" fmla="*/ 269240 w 1881885"/>
                <a:gd name="connsiteY0" fmla="*/ 0 h 571245"/>
                <a:gd name="connsiteX1" fmla="*/ 1881886 w 1881885"/>
                <a:gd name="connsiteY1" fmla="*/ 0 h 571245"/>
                <a:gd name="connsiteX2" fmla="*/ 1612582 w 1881885"/>
                <a:gd name="connsiteY2" fmla="*/ 571246 h 571245"/>
                <a:gd name="connsiteX3" fmla="*/ 0 w 1881885"/>
                <a:gd name="connsiteY3" fmla="*/ 571246 h 571245"/>
                <a:gd name="connsiteX4" fmla="*/ 269240 w 1881885"/>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885" h="571245">
                  <a:moveTo>
                    <a:pt x="269240" y="0"/>
                  </a:moveTo>
                  <a:lnTo>
                    <a:pt x="1881886" y="0"/>
                  </a:lnTo>
                  <a:lnTo>
                    <a:pt x="1612582" y="571246"/>
                  </a:lnTo>
                  <a:lnTo>
                    <a:pt x="0" y="571246"/>
                  </a:lnTo>
                  <a:lnTo>
                    <a:pt x="269240" y="0"/>
                  </a:lnTo>
                  <a:close/>
                </a:path>
              </a:pathLst>
            </a:custGeom>
            <a:solidFill>
              <a:schemeClr val="accent3"/>
            </a:solidFill>
            <a:ln w="6350" cap="flat">
              <a:noFill/>
              <a:prstDash val="solid"/>
              <a:miter/>
            </a:ln>
          </p:spPr>
          <p:txBody>
            <a:bodyPr rtlCol="0" anchor="ctr"/>
            <a:lstStyle/>
            <a:p>
              <a:endParaRPr lang="en-US"/>
            </a:p>
          </p:txBody>
        </p:sp>
        <p:sp>
          <p:nvSpPr>
            <p:cNvPr id="10" name="Freeform 19">
              <a:extLst>
                <a:ext uri="{FF2B5EF4-FFF2-40B4-BE49-F238E27FC236}">
                  <a16:creationId xmlns:a16="http://schemas.microsoft.com/office/drawing/2014/main" id="{23784D3C-1EE3-39B7-E28A-64AEEBB5051C}"/>
                </a:ext>
              </a:extLst>
            </p:cNvPr>
            <p:cNvSpPr/>
            <p:nvPr/>
          </p:nvSpPr>
          <p:spPr>
            <a:xfrm>
              <a:off x="7344600" y="6286500"/>
              <a:ext cx="1346327" cy="571245"/>
            </a:xfrm>
            <a:custGeom>
              <a:avLst/>
              <a:gdLst>
                <a:gd name="connsiteX0" fmla="*/ 269240 w 1346327"/>
                <a:gd name="connsiteY0" fmla="*/ 0 h 571245"/>
                <a:gd name="connsiteX1" fmla="*/ 1346327 w 1346327"/>
                <a:gd name="connsiteY1" fmla="*/ 0 h 571245"/>
                <a:gd name="connsiteX2" fmla="*/ 1077087 w 1346327"/>
                <a:gd name="connsiteY2" fmla="*/ 571246 h 571245"/>
                <a:gd name="connsiteX3" fmla="*/ 0 w 1346327"/>
                <a:gd name="connsiteY3" fmla="*/ 571246 h 571245"/>
                <a:gd name="connsiteX4" fmla="*/ 269240 w 1346327"/>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327" h="571245">
                  <a:moveTo>
                    <a:pt x="269240" y="0"/>
                  </a:moveTo>
                  <a:lnTo>
                    <a:pt x="1346327" y="0"/>
                  </a:lnTo>
                  <a:lnTo>
                    <a:pt x="1077087" y="571246"/>
                  </a:lnTo>
                  <a:lnTo>
                    <a:pt x="0" y="571246"/>
                  </a:lnTo>
                  <a:lnTo>
                    <a:pt x="269240" y="0"/>
                  </a:lnTo>
                  <a:close/>
                </a:path>
              </a:pathLst>
            </a:custGeom>
            <a:solidFill>
              <a:schemeClr val="accent2"/>
            </a:solidFill>
            <a:ln w="6350" cap="flat">
              <a:noFill/>
              <a:prstDash val="solid"/>
              <a:miter/>
            </a:ln>
          </p:spPr>
          <p:txBody>
            <a:bodyPr rtlCol="0" anchor="ctr"/>
            <a:lstStyle/>
            <a:p>
              <a:endParaRPr lang="en-US"/>
            </a:p>
          </p:txBody>
        </p:sp>
        <p:sp>
          <p:nvSpPr>
            <p:cNvPr id="12" name="Freeform 20">
              <a:extLst>
                <a:ext uri="{FF2B5EF4-FFF2-40B4-BE49-F238E27FC236}">
                  <a16:creationId xmlns:a16="http://schemas.microsoft.com/office/drawing/2014/main" id="{0CD48854-5D89-A91B-F38E-13C571E9D244}"/>
                </a:ext>
              </a:extLst>
            </p:cNvPr>
            <p:cNvSpPr/>
            <p:nvPr/>
          </p:nvSpPr>
          <p:spPr>
            <a:xfrm>
              <a:off x="8421687" y="6286500"/>
              <a:ext cx="538480" cy="571245"/>
            </a:xfrm>
            <a:custGeom>
              <a:avLst/>
              <a:gdLst>
                <a:gd name="connsiteX0" fmla="*/ 269240 w 538480"/>
                <a:gd name="connsiteY0" fmla="*/ 0 h 571245"/>
                <a:gd name="connsiteX1" fmla="*/ 538480 w 538480"/>
                <a:gd name="connsiteY1" fmla="*/ 571246 h 571245"/>
                <a:gd name="connsiteX2" fmla="*/ 0 w 538480"/>
                <a:gd name="connsiteY2" fmla="*/ 571246 h 571245"/>
                <a:gd name="connsiteX3" fmla="*/ 269240 w 538480"/>
                <a:gd name="connsiteY3" fmla="*/ 0 h 571245"/>
              </a:gdLst>
              <a:ahLst/>
              <a:cxnLst>
                <a:cxn ang="0">
                  <a:pos x="connsiteX0" y="connsiteY0"/>
                </a:cxn>
                <a:cxn ang="0">
                  <a:pos x="connsiteX1" y="connsiteY1"/>
                </a:cxn>
                <a:cxn ang="0">
                  <a:pos x="connsiteX2" y="connsiteY2"/>
                </a:cxn>
                <a:cxn ang="0">
                  <a:pos x="connsiteX3" y="connsiteY3"/>
                </a:cxn>
              </a:cxnLst>
              <a:rect l="l" t="t" r="r" b="b"/>
              <a:pathLst>
                <a:path w="538480" h="571245">
                  <a:moveTo>
                    <a:pt x="269240" y="0"/>
                  </a:moveTo>
                  <a:lnTo>
                    <a:pt x="538480" y="571246"/>
                  </a:lnTo>
                  <a:lnTo>
                    <a:pt x="0" y="571246"/>
                  </a:lnTo>
                  <a:lnTo>
                    <a:pt x="269240" y="0"/>
                  </a:lnTo>
                  <a:close/>
                </a:path>
              </a:pathLst>
            </a:custGeom>
            <a:solidFill>
              <a:srgbClr val="1F1446"/>
            </a:solidFill>
            <a:ln w="6350" cap="flat">
              <a:noFill/>
              <a:prstDash val="solid"/>
              <a:miter/>
            </a:ln>
          </p:spPr>
          <p:txBody>
            <a:bodyPr rtlCol="0" anchor="ctr"/>
            <a:lstStyle/>
            <a:p>
              <a:endParaRPr lang="en-US"/>
            </a:p>
          </p:txBody>
        </p:sp>
      </p:grpSp>
      <p:sp>
        <p:nvSpPr>
          <p:cNvPr id="13"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9A38F223-649A-1E5D-CFA6-5EB5C3248815}"/>
              </a:ext>
            </a:extLst>
          </p:cNvPr>
          <p:cNvSpPr txBox="1"/>
          <p:nvPr userDrawn="1"/>
        </p:nvSpPr>
        <p:spPr>
          <a:xfrm>
            <a:off x="335360" y="6617404"/>
            <a:ext cx="862419" cy="184666"/>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chemeClr val="bg1"/>
                </a:solidFill>
                <a:latin typeface="Calibri" panose="020F0502020204030204" pitchFamily="34" charset="0"/>
              </a:rPr>
              <a:t>OFFICIAL</a:t>
            </a:r>
          </a:p>
        </p:txBody>
      </p:sp>
    </p:spTree>
    <p:extLst>
      <p:ext uri="{BB962C8B-B14F-4D97-AF65-F5344CB8AC3E}">
        <p14:creationId xmlns:p14="http://schemas.microsoft.com/office/powerpoint/2010/main" val="89491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2 - Image ">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BA062859-6003-2052-B551-A9FD6B656B1C}"/>
              </a:ext>
            </a:extLst>
          </p:cNvPr>
          <p:cNvSpPr>
            <a:spLocks noGrp="1"/>
          </p:cNvSpPr>
          <p:nvPr>
            <p:ph type="pic" sz="quarter" idx="13" hasCustomPrompt="1"/>
          </p:nvPr>
        </p:nvSpPr>
        <p:spPr>
          <a:xfrm>
            <a:off x="5726905" y="0"/>
            <a:ext cx="6466524" cy="6286500"/>
          </a:xfrm>
          <a:custGeom>
            <a:avLst/>
            <a:gdLst>
              <a:gd name="connsiteX0" fmla="*/ 0 w 6466524"/>
              <a:gd name="connsiteY0" fmla="*/ 0 h 6283325"/>
              <a:gd name="connsiteX1" fmla="*/ 6466524 w 6466524"/>
              <a:gd name="connsiteY1" fmla="*/ 0 h 6283325"/>
              <a:gd name="connsiteX2" fmla="*/ 6466524 w 6466524"/>
              <a:gd name="connsiteY2" fmla="*/ 6283325 h 6283325"/>
              <a:gd name="connsiteX3" fmla="*/ 0 w 6466524"/>
              <a:gd name="connsiteY3" fmla="*/ 6283325 h 6283325"/>
              <a:gd name="connsiteX4" fmla="*/ 0 w 6466524"/>
              <a:gd name="connsiteY4" fmla="*/ 0 h 6283325"/>
              <a:gd name="connsiteX0" fmla="*/ 0 w 6466524"/>
              <a:gd name="connsiteY0" fmla="*/ 0 h 6283325"/>
              <a:gd name="connsiteX1" fmla="*/ 6466524 w 6466524"/>
              <a:gd name="connsiteY1" fmla="*/ 0 h 6283325"/>
              <a:gd name="connsiteX2" fmla="*/ 6466524 w 6466524"/>
              <a:gd name="connsiteY2" fmla="*/ 6283325 h 6283325"/>
              <a:gd name="connsiteX3" fmla="*/ 2958148 w 6466524"/>
              <a:gd name="connsiteY3" fmla="*/ 6283325 h 6283325"/>
              <a:gd name="connsiteX4" fmla="*/ 0 w 6466524"/>
              <a:gd name="connsiteY4" fmla="*/ 6283325 h 6283325"/>
              <a:gd name="connsiteX5" fmla="*/ 0 w 6466524"/>
              <a:gd name="connsiteY5" fmla="*/ 0 h 6283325"/>
              <a:gd name="connsiteX0" fmla="*/ 0 w 6466524"/>
              <a:gd name="connsiteY0" fmla="*/ 0 h 6283325"/>
              <a:gd name="connsiteX1" fmla="*/ 6466524 w 6466524"/>
              <a:gd name="connsiteY1" fmla="*/ 0 h 6283325"/>
              <a:gd name="connsiteX2" fmla="*/ 6466524 w 6466524"/>
              <a:gd name="connsiteY2" fmla="*/ 6283325 h 6283325"/>
              <a:gd name="connsiteX3" fmla="*/ 2958148 w 6466524"/>
              <a:gd name="connsiteY3" fmla="*/ 6283325 h 6283325"/>
              <a:gd name="connsiteX4" fmla="*/ 0 w 6466524"/>
              <a:gd name="connsiteY4" fmla="*/ 0 h 6283325"/>
              <a:gd name="connsiteX0" fmla="*/ 0 w 6466524"/>
              <a:gd name="connsiteY0" fmla="*/ 0 h 6286500"/>
              <a:gd name="connsiteX1" fmla="*/ 6466524 w 6466524"/>
              <a:gd name="connsiteY1" fmla="*/ 0 h 6286500"/>
              <a:gd name="connsiteX2" fmla="*/ 6466524 w 6466524"/>
              <a:gd name="connsiteY2" fmla="*/ 6283325 h 6286500"/>
              <a:gd name="connsiteX3" fmla="*/ 2964498 w 6466524"/>
              <a:gd name="connsiteY3" fmla="*/ 6286500 h 6286500"/>
              <a:gd name="connsiteX4" fmla="*/ 0 w 6466524"/>
              <a:gd name="connsiteY4" fmla="*/ 0 h 6286500"/>
              <a:gd name="connsiteX0" fmla="*/ 0 w 6466524"/>
              <a:gd name="connsiteY0" fmla="*/ 0 h 6286500"/>
              <a:gd name="connsiteX1" fmla="*/ 6466524 w 6466524"/>
              <a:gd name="connsiteY1" fmla="*/ 0 h 6286500"/>
              <a:gd name="connsiteX2" fmla="*/ 6463349 w 6466524"/>
              <a:gd name="connsiteY2" fmla="*/ 6286500 h 6286500"/>
              <a:gd name="connsiteX3" fmla="*/ 2964498 w 6466524"/>
              <a:gd name="connsiteY3" fmla="*/ 6286500 h 6286500"/>
              <a:gd name="connsiteX4" fmla="*/ 0 w 6466524"/>
              <a:gd name="connsiteY4" fmla="*/ 0 h 628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6524" h="6286500">
                <a:moveTo>
                  <a:pt x="0" y="0"/>
                </a:moveTo>
                <a:lnTo>
                  <a:pt x="6466524" y="0"/>
                </a:lnTo>
                <a:cubicBezTo>
                  <a:pt x="6465466" y="2095500"/>
                  <a:pt x="6464407" y="4191000"/>
                  <a:pt x="6463349" y="6286500"/>
                </a:cubicBezTo>
                <a:lnTo>
                  <a:pt x="2964498" y="6286500"/>
                </a:lnTo>
                <a:lnTo>
                  <a:pt x="0" y="0"/>
                </a:lnTo>
                <a:close/>
              </a:path>
            </a:pathLst>
          </a:custGeom>
          <a:solidFill>
            <a:schemeClr val="tx1">
              <a:lumMod val="10000"/>
              <a:lumOff val="90000"/>
            </a:schemeClr>
          </a:solidFill>
        </p:spPr>
        <p:txBody>
          <a:bodyPr anchor="ctr"/>
          <a:lstStyle>
            <a:lvl1pPr marL="0" indent="0" algn="ctr">
              <a:buNone/>
              <a:defRPr>
                <a:solidFill>
                  <a:schemeClr val="tx2"/>
                </a:solidFill>
              </a:defRPr>
            </a:lvl1pPr>
          </a:lstStyle>
          <a:p>
            <a:r>
              <a:rPr lang="en-US" dirty="0"/>
              <a:t>Click here to </a:t>
            </a:r>
            <a:br>
              <a:rPr lang="en-US" dirty="0"/>
            </a:br>
            <a:r>
              <a:rPr lang="en-US" dirty="0"/>
              <a:t>insert picture</a:t>
            </a:r>
          </a:p>
        </p:txBody>
      </p:sp>
      <p:sp>
        <p:nvSpPr>
          <p:cNvPr id="2" name="Title 1">
            <a:extLst>
              <a:ext uri="{FF2B5EF4-FFF2-40B4-BE49-F238E27FC236}">
                <a16:creationId xmlns:a16="http://schemas.microsoft.com/office/drawing/2014/main" id="{2E2F32D6-7C72-46FA-727A-5853DC9B6D81}"/>
              </a:ext>
            </a:extLst>
          </p:cNvPr>
          <p:cNvSpPr>
            <a:spLocks noGrp="1"/>
          </p:cNvSpPr>
          <p:nvPr>
            <p:ph type="title"/>
          </p:nvPr>
        </p:nvSpPr>
        <p:spPr>
          <a:xfrm>
            <a:off x="470375" y="503675"/>
            <a:ext cx="5255101" cy="405045"/>
          </a:xfrm>
        </p:spPr>
        <p:txBody>
          <a:bodyPr>
            <a:noAutofit/>
          </a:bodyPr>
          <a:lstStyle>
            <a:lvl1pPr>
              <a:defRPr sz="2600" b="1">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636A7B-7E24-CBA7-7F92-60131E8325D8}"/>
              </a:ext>
            </a:extLst>
          </p:cNvPr>
          <p:cNvSpPr>
            <a:spLocks noGrp="1"/>
          </p:cNvSpPr>
          <p:nvPr>
            <p:ph idx="1"/>
          </p:nvPr>
        </p:nvSpPr>
        <p:spPr>
          <a:xfrm>
            <a:off x="470375" y="1648112"/>
            <a:ext cx="5913657" cy="4641563"/>
          </a:xfrm>
        </p:spPr>
        <p:txBody>
          <a:bodyPr>
            <a:normAutofit/>
          </a:bodyPr>
          <a:lstStyle>
            <a:lvl1pPr>
              <a:defRPr sz="20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a:extLst>
              <a:ext uri="{FF2B5EF4-FFF2-40B4-BE49-F238E27FC236}">
                <a16:creationId xmlns:a16="http://schemas.microsoft.com/office/drawing/2014/main" id="{A17A9888-02FF-3359-75D4-A3BE1029FDDE}"/>
              </a:ext>
              <a:ext uri="{C183D7F6-B498-43B3-948B-1728B52AA6E4}">
                <adec:decorative xmlns:adec="http://schemas.microsoft.com/office/drawing/2017/decorative" val="1"/>
              </a:ext>
            </a:extLst>
          </p:cNvPr>
          <p:cNvGrpSpPr/>
          <p:nvPr userDrawn="1"/>
        </p:nvGrpSpPr>
        <p:grpSpPr>
          <a:xfrm>
            <a:off x="-63" y="6286500"/>
            <a:ext cx="12192063" cy="571245"/>
            <a:chOff x="-63" y="6286500"/>
            <a:chExt cx="12192063" cy="571245"/>
          </a:xfrm>
        </p:grpSpPr>
        <p:sp>
          <p:nvSpPr>
            <p:cNvPr id="9" name="Freeform 14">
              <a:extLst>
                <a:ext uri="{FF2B5EF4-FFF2-40B4-BE49-F238E27FC236}">
                  <a16:creationId xmlns:a16="http://schemas.microsoft.com/office/drawing/2014/main" id="{90BB5236-57CC-59C7-EDB4-B2B22CD9D8B2}"/>
                </a:ext>
              </a:extLst>
            </p:cNvPr>
            <p:cNvSpPr/>
            <p:nvPr/>
          </p:nvSpPr>
          <p:spPr>
            <a:xfrm>
              <a:off x="-63" y="6286500"/>
              <a:ext cx="12192063" cy="571245"/>
            </a:xfrm>
            <a:custGeom>
              <a:avLst/>
              <a:gdLst>
                <a:gd name="connsiteX0" fmla="*/ 127 w 9230169"/>
                <a:gd name="connsiteY0" fmla="*/ 0 h 571245"/>
                <a:gd name="connsiteX1" fmla="*/ 9230170 w 9230169"/>
                <a:gd name="connsiteY1" fmla="*/ 0 h 571245"/>
                <a:gd name="connsiteX2" fmla="*/ 8960866 w 9230169"/>
                <a:gd name="connsiteY2" fmla="*/ 571246 h 571245"/>
                <a:gd name="connsiteX3" fmla="*/ 0 w 9230169"/>
                <a:gd name="connsiteY3" fmla="*/ 571246 h 571245"/>
                <a:gd name="connsiteX4" fmla="*/ 127 w 9230169"/>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0169" h="571245">
                  <a:moveTo>
                    <a:pt x="127" y="0"/>
                  </a:moveTo>
                  <a:lnTo>
                    <a:pt x="9230170" y="0"/>
                  </a:lnTo>
                  <a:lnTo>
                    <a:pt x="8960866" y="571246"/>
                  </a:lnTo>
                  <a:lnTo>
                    <a:pt x="0" y="571246"/>
                  </a:lnTo>
                  <a:lnTo>
                    <a:pt x="127" y="0"/>
                  </a:lnTo>
                  <a:close/>
                </a:path>
              </a:pathLst>
            </a:custGeom>
            <a:solidFill>
              <a:schemeClr val="tx2"/>
            </a:solidFill>
            <a:ln w="6350" cap="flat">
              <a:noFill/>
              <a:prstDash val="solid"/>
              <a:miter/>
            </a:ln>
          </p:spPr>
          <p:txBody>
            <a:bodyPr rtlCol="0" anchor="ctr"/>
            <a:lstStyle/>
            <a:p>
              <a:endParaRPr lang="en-US"/>
            </a:p>
          </p:txBody>
        </p:sp>
        <p:sp>
          <p:nvSpPr>
            <p:cNvPr id="10" name="Freeform 10">
              <a:extLst>
                <a:ext uri="{FF2B5EF4-FFF2-40B4-BE49-F238E27FC236}">
                  <a16:creationId xmlns:a16="http://schemas.microsoft.com/office/drawing/2014/main" id="{57B17CA1-C0D4-51E3-8B60-22798C2B5EB6}"/>
                </a:ext>
              </a:extLst>
            </p:cNvPr>
            <p:cNvSpPr/>
            <p:nvPr/>
          </p:nvSpPr>
          <p:spPr>
            <a:xfrm>
              <a:off x="10842625" y="6286500"/>
              <a:ext cx="1349375" cy="571245"/>
            </a:xfrm>
            <a:custGeom>
              <a:avLst/>
              <a:gdLst>
                <a:gd name="connsiteX0" fmla="*/ 0 w 1349375"/>
                <a:gd name="connsiteY0" fmla="*/ 0 h 571245"/>
                <a:gd name="connsiteX1" fmla="*/ 1349375 w 1349375"/>
                <a:gd name="connsiteY1" fmla="*/ 0 h 571245"/>
                <a:gd name="connsiteX2" fmla="*/ 1349184 w 1349375"/>
                <a:gd name="connsiteY2" fmla="*/ 571246 h 571245"/>
                <a:gd name="connsiteX3" fmla="*/ 272161 w 1349375"/>
                <a:gd name="connsiteY3" fmla="*/ 571246 h 571245"/>
                <a:gd name="connsiteX4" fmla="*/ 0 w 1349375"/>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375" h="571245">
                  <a:moveTo>
                    <a:pt x="0" y="0"/>
                  </a:moveTo>
                  <a:lnTo>
                    <a:pt x="1349375" y="0"/>
                  </a:lnTo>
                  <a:lnTo>
                    <a:pt x="1349184" y="571246"/>
                  </a:lnTo>
                  <a:lnTo>
                    <a:pt x="272161" y="571246"/>
                  </a:lnTo>
                  <a:lnTo>
                    <a:pt x="0" y="0"/>
                  </a:lnTo>
                  <a:close/>
                </a:path>
              </a:pathLst>
            </a:custGeom>
            <a:solidFill>
              <a:schemeClr val="accent1"/>
            </a:solidFill>
            <a:ln w="6350" cap="flat">
              <a:noFill/>
              <a:prstDash val="solid"/>
              <a:miter/>
            </a:ln>
          </p:spPr>
          <p:txBody>
            <a:bodyPr rtlCol="0" anchor="ctr"/>
            <a:lstStyle/>
            <a:p>
              <a:endParaRPr lang="en-US"/>
            </a:p>
          </p:txBody>
        </p:sp>
        <p:sp>
          <p:nvSpPr>
            <p:cNvPr id="12" name="Freeform 17">
              <a:extLst>
                <a:ext uri="{FF2B5EF4-FFF2-40B4-BE49-F238E27FC236}">
                  <a16:creationId xmlns:a16="http://schemas.microsoft.com/office/drawing/2014/main" id="{A31C3B84-8170-4536-438A-ACCB7C1B52EA}"/>
                </a:ext>
              </a:extLst>
            </p:cNvPr>
            <p:cNvSpPr/>
            <p:nvPr/>
          </p:nvSpPr>
          <p:spPr>
            <a:xfrm>
              <a:off x="8423465" y="6286500"/>
              <a:ext cx="1881885" cy="571245"/>
            </a:xfrm>
            <a:custGeom>
              <a:avLst/>
              <a:gdLst>
                <a:gd name="connsiteX0" fmla="*/ 269240 w 1881885"/>
                <a:gd name="connsiteY0" fmla="*/ 0 h 571245"/>
                <a:gd name="connsiteX1" fmla="*/ 1881886 w 1881885"/>
                <a:gd name="connsiteY1" fmla="*/ 0 h 571245"/>
                <a:gd name="connsiteX2" fmla="*/ 1612582 w 1881885"/>
                <a:gd name="connsiteY2" fmla="*/ 571246 h 571245"/>
                <a:gd name="connsiteX3" fmla="*/ 0 w 1881885"/>
                <a:gd name="connsiteY3" fmla="*/ 571246 h 571245"/>
                <a:gd name="connsiteX4" fmla="*/ 269240 w 1881885"/>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885" h="571245">
                  <a:moveTo>
                    <a:pt x="269240" y="0"/>
                  </a:moveTo>
                  <a:lnTo>
                    <a:pt x="1881886" y="0"/>
                  </a:lnTo>
                  <a:lnTo>
                    <a:pt x="1612582" y="571246"/>
                  </a:lnTo>
                  <a:lnTo>
                    <a:pt x="0" y="571246"/>
                  </a:lnTo>
                  <a:lnTo>
                    <a:pt x="269240" y="0"/>
                  </a:lnTo>
                  <a:close/>
                </a:path>
              </a:pathLst>
            </a:custGeom>
            <a:solidFill>
              <a:schemeClr val="accent3"/>
            </a:solidFill>
            <a:ln w="6350" cap="flat">
              <a:noFill/>
              <a:prstDash val="solid"/>
              <a:miter/>
            </a:ln>
          </p:spPr>
          <p:txBody>
            <a:bodyPr rtlCol="0" anchor="ctr"/>
            <a:lstStyle/>
            <a:p>
              <a:endParaRPr lang="en-US"/>
            </a:p>
          </p:txBody>
        </p:sp>
        <p:sp>
          <p:nvSpPr>
            <p:cNvPr id="13" name="Freeform 19">
              <a:extLst>
                <a:ext uri="{FF2B5EF4-FFF2-40B4-BE49-F238E27FC236}">
                  <a16:creationId xmlns:a16="http://schemas.microsoft.com/office/drawing/2014/main" id="{5FAC6254-DC38-FA9D-0239-85C562AF6668}"/>
                </a:ext>
              </a:extLst>
            </p:cNvPr>
            <p:cNvSpPr/>
            <p:nvPr/>
          </p:nvSpPr>
          <p:spPr>
            <a:xfrm>
              <a:off x="7344600" y="6286500"/>
              <a:ext cx="1346327" cy="571245"/>
            </a:xfrm>
            <a:custGeom>
              <a:avLst/>
              <a:gdLst>
                <a:gd name="connsiteX0" fmla="*/ 269240 w 1346327"/>
                <a:gd name="connsiteY0" fmla="*/ 0 h 571245"/>
                <a:gd name="connsiteX1" fmla="*/ 1346327 w 1346327"/>
                <a:gd name="connsiteY1" fmla="*/ 0 h 571245"/>
                <a:gd name="connsiteX2" fmla="*/ 1077087 w 1346327"/>
                <a:gd name="connsiteY2" fmla="*/ 571246 h 571245"/>
                <a:gd name="connsiteX3" fmla="*/ 0 w 1346327"/>
                <a:gd name="connsiteY3" fmla="*/ 571246 h 571245"/>
                <a:gd name="connsiteX4" fmla="*/ 269240 w 1346327"/>
                <a:gd name="connsiteY4" fmla="*/ 0 h 571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6327" h="571245">
                  <a:moveTo>
                    <a:pt x="269240" y="0"/>
                  </a:moveTo>
                  <a:lnTo>
                    <a:pt x="1346327" y="0"/>
                  </a:lnTo>
                  <a:lnTo>
                    <a:pt x="1077087" y="571246"/>
                  </a:lnTo>
                  <a:lnTo>
                    <a:pt x="0" y="571246"/>
                  </a:lnTo>
                  <a:lnTo>
                    <a:pt x="269240" y="0"/>
                  </a:lnTo>
                  <a:close/>
                </a:path>
              </a:pathLst>
            </a:custGeom>
            <a:solidFill>
              <a:schemeClr val="accent2"/>
            </a:solidFill>
            <a:ln w="6350" cap="flat">
              <a:noFill/>
              <a:prstDash val="solid"/>
              <a:miter/>
            </a:ln>
          </p:spPr>
          <p:txBody>
            <a:bodyPr rtlCol="0" anchor="ctr"/>
            <a:lstStyle/>
            <a:p>
              <a:endParaRPr lang="en-US"/>
            </a:p>
          </p:txBody>
        </p:sp>
        <p:sp>
          <p:nvSpPr>
            <p:cNvPr id="14" name="Freeform 20">
              <a:extLst>
                <a:ext uri="{FF2B5EF4-FFF2-40B4-BE49-F238E27FC236}">
                  <a16:creationId xmlns:a16="http://schemas.microsoft.com/office/drawing/2014/main" id="{299A8E9C-DB9E-53D4-7053-F7F062F621D9}"/>
                </a:ext>
              </a:extLst>
            </p:cNvPr>
            <p:cNvSpPr/>
            <p:nvPr/>
          </p:nvSpPr>
          <p:spPr>
            <a:xfrm>
              <a:off x="8421687" y="6286500"/>
              <a:ext cx="538480" cy="571245"/>
            </a:xfrm>
            <a:custGeom>
              <a:avLst/>
              <a:gdLst>
                <a:gd name="connsiteX0" fmla="*/ 269240 w 538480"/>
                <a:gd name="connsiteY0" fmla="*/ 0 h 571245"/>
                <a:gd name="connsiteX1" fmla="*/ 538480 w 538480"/>
                <a:gd name="connsiteY1" fmla="*/ 571246 h 571245"/>
                <a:gd name="connsiteX2" fmla="*/ 0 w 538480"/>
                <a:gd name="connsiteY2" fmla="*/ 571246 h 571245"/>
                <a:gd name="connsiteX3" fmla="*/ 269240 w 538480"/>
                <a:gd name="connsiteY3" fmla="*/ 0 h 571245"/>
              </a:gdLst>
              <a:ahLst/>
              <a:cxnLst>
                <a:cxn ang="0">
                  <a:pos x="connsiteX0" y="connsiteY0"/>
                </a:cxn>
                <a:cxn ang="0">
                  <a:pos x="connsiteX1" y="connsiteY1"/>
                </a:cxn>
                <a:cxn ang="0">
                  <a:pos x="connsiteX2" y="connsiteY2"/>
                </a:cxn>
                <a:cxn ang="0">
                  <a:pos x="connsiteX3" y="connsiteY3"/>
                </a:cxn>
              </a:cxnLst>
              <a:rect l="l" t="t" r="r" b="b"/>
              <a:pathLst>
                <a:path w="538480" h="571245">
                  <a:moveTo>
                    <a:pt x="269240" y="0"/>
                  </a:moveTo>
                  <a:lnTo>
                    <a:pt x="538480" y="571246"/>
                  </a:lnTo>
                  <a:lnTo>
                    <a:pt x="0" y="571246"/>
                  </a:lnTo>
                  <a:lnTo>
                    <a:pt x="269240" y="0"/>
                  </a:lnTo>
                  <a:close/>
                </a:path>
              </a:pathLst>
            </a:custGeom>
            <a:solidFill>
              <a:srgbClr val="1F1446"/>
            </a:solidFill>
            <a:ln w="6350" cap="flat">
              <a:noFill/>
              <a:prstDash val="solid"/>
              <a:miter/>
            </a:ln>
          </p:spPr>
          <p:txBody>
            <a:bodyPr rtlCol="0" anchor="ctr"/>
            <a:lstStyle/>
            <a:p>
              <a:endParaRPr lang="en-US"/>
            </a:p>
          </p:txBody>
        </p:sp>
      </p:grpSp>
      <p:sp>
        <p:nvSpPr>
          <p:cNvPr id="16"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C3C3579B-FCA2-7AB7-C2D3-91672DD8AFE0}"/>
              </a:ext>
            </a:extLst>
          </p:cNvPr>
          <p:cNvSpPr txBox="1"/>
          <p:nvPr userDrawn="1"/>
        </p:nvSpPr>
        <p:spPr>
          <a:xfrm>
            <a:off x="335360" y="6617404"/>
            <a:ext cx="862419" cy="184666"/>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chemeClr val="bg1"/>
                </a:solidFill>
                <a:latin typeface="Calibri" panose="020F0502020204030204" pitchFamily="34" charset="0"/>
              </a:rPr>
              <a:t>OFFICIAL</a:t>
            </a:r>
          </a:p>
        </p:txBody>
      </p:sp>
    </p:spTree>
    <p:extLst>
      <p:ext uri="{BB962C8B-B14F-4D97-AF65-F5344CB8AC3E}">
        <p14:creationId xmlns:p14="http://schemas.microsoft.com/office/powerpoint/2010/main" val="3655245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Break_One Image">
    <p:spTree>
      <p:nvGrpSpPr>
        <p:cNvPr id="1" name=""/>
        <p:cNvGrpSpPr/>
        <p:nvPr/>
      </p:nvGrpSpPr>
      <p:grpSpPr>
        <a:xfrm>
          <a:off x="0" y="0"/>
          <a:ext cx="0" cy="0"/>
          <a:chOff x="0" y="0"/>
          <a:chExt cx="0" cy="0"/>
        </a:xfrm>
      </p:grpSpPr>
      <p:sp>
        <p:nvSpPr>
          <p:cNvPr id="4" name="Freeform 23">
            <a:extLst>
              <a:ext uri="{FF2B5EF4-FFF2-40B4-BE49-F238E27FC236}">
                <a16:creationId xmlns:a16="http://schemas.microsoft.com/office/drawing/2014/main" id="{A31B3688-7190-AAC9-99BC-A01BF4697153}"/>
              </a:ext>
            </a:extLst>
          </p:cNvPr>
          <p:cNvSpPr/>
          <p:nvPr userDrawn="1"/>
        </p:nvSpPr>
        <p:spPr>
          <a:xfrm>
            <a:off x="-1" y="2288082"/>
            <a:ext cx="10317861" cy="4000008"/>
          </a:xfrm>
          <a:custGeom>
            <a:avLst/>
            <a:gdLst>
              <a:gd name="connsiteX0" fmla="*/ 0 w 10317862"/>
              <a:gd name="connsiteY0" fmla="*/ 0 h 4000008"/>
              <a:gd name="connsiteX1" fmla="*/ 10317862 w 10317862"/>
              <a:gd name="connsiteY1" fmla="*/ 0 h 4000008"/>
              <a:gd name="connsiteX2" fmla="*/ 8432349 w 10317862"/>
              <a:gd name="connsiteY2" fmla="*/ 4000008 h 4000008"/>
              <a:gd name="connsiteX3" fmla="*/ 0 w 10317862"/>
              <a:gd name="connsiteY3" fmla="*/ 4000008 h 4000008"/>
              <a:gd name="connsiteX4" fmla="*/ 0 w 10317862"/>
              <a:gd name="connsiteY4" fmla="*/ 0 h 400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7862" h="4000008">
                <a:moveTo>
                  <a:pt x="0" y="0"/>
                </a:moveTo>
                <a:lnTo>
                  <a:pt x="10317862" y="0"/>
                </a:lnTo>
                <a:lnTo>
                  <a:pt x="8432349" y="4000008"/>
                </a:lnTo>
                <a:lnTo>
                  <a:pt x="0" y="4000008"/>
                </a:lnTo>
                <a:lnTo>
                  <a:pt x="0" y="0"/>
                </a:lnTo>
                <a:close/>
              </a:path>
            </a:pathLst>
          </a:cu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E29AF51-625F-4A3E-8AE6-C3B5B75C8F04}"/>
              </a:ext>
            </a:extLst>
          </p:cNvPr>
          <p:cNvSpPr>
            <a:spLocks noGrp="1"/>
          </p:cNvSpPr>
          <p:nvPr>
            <p:ph type="ctrTitle" hasCustomPrompt="1"/>
          </p:nvPr>
        </p:nvSpPr>
        <p:spPr>
          <a:xfrm>
            <a:off x="470375" y="503675"/>
            <a:ext cx="9046005" cy="855095"/>
          </a:xfrm>
        </p:spPr>
        <p:txBody>
          <a:bodyPr anchor="t">
            <a:noAutofit/>
          </a:bodyPr>
          <a:lstStyle>
            <a:lvl1pPr algn="l">
              <a:defRPr sz="2600" b="1">
                <a:solidFill>
                  <a:schemeClr val="tx2"/>
                </a:solidFill>
              </a:defRPr>
            </a:lvl1pPr>
          </a:lstStyle>
          <a:p>
            <a:r>
              <a:rPr lang="en-AU" b="1" dirty="0">
                <a:solidFill>
                  <a:srgbClr val="201547"/>
                </a:solidFill>
                <a:effectLst/>
                <a:latin typeface="Arial" panose="020B0604020202020204" pitchFamily="34" charset="0"/>
              </a:rPr>
              <a:t>Section Break Title over two lines maximum </a:t>
            </a:r>
            <a:r>
              <a:rPr lang="en-AU" dirty="0" err="1">
                <a:solidFill>
                  <a:srgbClr val="201547"/>
                </a:solidFill>
                <a:effectLst/>
                <a:latin typeface="Arial" panose="020B0604020202020204" pitchFamily="34" charset="0"/>
              </a:rPr>
              <a:t>bitat</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cullenis</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sequas</a:t>
            </a:r>
            <a:r>
              <a:rPr lang="en-AU" dirty="0">
                <a:solidFill>
                  <a:srgbClr val="201547"/>
                </a:solidFill>
                <a:effectLst/>
                <a:latin typeface="Arial" panose="020B0604020202020204" pitchFamily="34" charset="0"/>
              </a:rPr>
              <a:t> sum sima quat </a:t>
            </a:r>
            <a:r>
              <a:rPr lang="en-AU" dirty="0" err="1">
                <a:solidFill>
                  <a:srgbClr val="201547"/>
                </a:solidFill>
                <a:effectLst/>
                <a:latin typeface="Arial" panose="020B0604020202020204" pitchFamily="34" charset="0"/>
              </a:rPr>
              <a:t>apidellesti</a:t>
            </a:r>
            <a:r>
              <a:rPr lang="en-AU" dirty="0">
                <a:solidFill>
                  <a:srgbClr val="201547"/>
                </a:solidFill>
                <a:effectLst/>
                <a:latin typeface="Arial" panose="020B0604020202020204" pitchFamily="34" charset="0"/>
              </a:rPr>
              <a:t> beatus</a:t>
            </a:r>
          </a:p>
        </p:txBody>
      </p:sp>
      <p:grpSp>
        <p:nvGrpSpPr>
          <p:cNvPr id="3" name="Group 2">
            <a:extLst>
              <a:ext uri="{FF2B5EF4-FFF2-40B4-BE49-F238E27FC236}">
                <a16:creationId xmlns:a16="http://schemas.microsoft.com/office/drawing/2014/main" id="{51CDC1C1-2A7E-85C3-A223-171E8EA92954}"/>
              </a:ext>
              <a:ext uri="{C183D7F6-B498-43B3-948B-1728B52AA6E4}">
                <adec:decorative xmlns:adec="http://schemas.microsoft.com/office/drawing/2017/decorative" val="1"/>
              </a:ext>
            </a:extLst>
          </p:cNvPr>
          <p:cNvGrpSpPr/>
          <p:nvPr userDrawn="1"/>
        </p:nvGrpSpPr>
        <p:grpSpPr>
          <a:xfrm>
            <a:off x="-1" y="0"/>
            <a:ext cx="12203105" cy="6873500"/>
            <a:chOff x="-1" y="-13912"/>
            <a:chExt cx="12203105" cy="6873500"/>
          </a:xfrm>
        </p:grpSpPr>
        <p:sp>
          <p:nvSpPr>
            <p:cNvPr id="5" name="Rectangle 4">
              <a:extLst>
                <a:ext uri="{FF2B5EF4-FFF2-40B4-BE49-F238E27FC236}">
                  <a16:creationId xmlns:a16="http://schemas.microsoft.com/office/drawing/2014/main" id="{327C5AF6-0CC8-D88C-AB78-9FF0913E0A4A}"/>
                </a:ext>
              </a:extLst>
            </p:cNvPr>
            <p:cNvSpPr/>
            <p:nvPr userDrawn="1"/>
          </p:nvSpPr>
          <p:spPr>
            <a:xfrm>
              <a:off x="-1" y="6288088"/>
              <a:ext cx="12203105" cy="569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a:extLst>
                <a:ext uri="{FF2B5EF4-FFF2-40B4-BE49-F238E27FC236}">
                  <a16:creationId xmlns:a16="http://schemas.microsoft.com/office/drawing/2014/main" id="{13D2856A-304E-C26D-8D61-2ECEBF02F9A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583677" y="2857844"/>
              <a:ext cx="1619420" cy="3434660"/>
            </a:xfrm>
            <a:prstGeom prst="rect">
              <a:avLst/>
            </a:prstGeom>
          </p:spPr>
        </p:pic>
        <p:grpSp>
          <p:nvGrpSpPr>
            <p:cNvPr id="11" name="Group 10">
              <a:extLst>
                <a:ext uri="{FF2B5EF4-FFF2-40B4-BE49-F238E27FC236}">
                  <a16:creationId xmlns:a16="http://schemas.microsoft.com/office/drawing/2014/main" id="{C0CC8804-4074-E5EB-4C1C-FE4589EDF198}"/>
                </a:ext>
              </a:extLst>
            </p:cNvPr>
            <p:cNvGrpSpPr/>
            <p:nvPr userDrawn="1"/>
          </p:nvGrpSpPr>
          <p:grpSpPr>
            <a:xfrm>
              <a:off x="6001796" y="-13912"/>
              <a:ext cx="6190205" cy="6873500"/>
              <a:chOff x="6001796" y="-13912"/>
              <a:chExt cx="6190205" cy="6873500"/>
            </a:xfrm>
          </p:grpSpPr>
          <p:sp>
            <p:nvSpPr>
              <p:cNvPr id="12" name="Freeform: Shape 11">
                <a:extLst>
                  <a:ext uri="{FF2B5EF4-FFF2-40B4-BE49-F238E27FC236}">
                    <a16:creationId xmlns:a16="http://schemas.microsoft.com/office/drawing/2014/main" id="{6336F2DE-D516-EC14-B1BA-7D0C4AB8ABC0}"/>
                  </a:ext>
                </a:extLst>
              </p:cNvPr>
              <p:cNvSpPr/>
              <p:nvPr userDrawn="1"/>
            </p:nvSpPr>
            <p:spPr>
              <a:xfrm>
                <a:off x="8955532" y="-13912"/>
                <a:ext cx="3236469" cy="5160587"/>
              </a:xfrm>
              <a:custGeom>
                <a:avLst/>
                <a:gdLst>
                  <a:gd name="connsiteX0" fmla="*/ 2432612 w 3236469"/>
                  <a:gd name="connsiteY0" fmla="*/ 0 h 5160587"/>
                  <a:gd name="connsiteX1" fmla="*/ 3236469 w 3236469"/>
                  <a:gd name="connsiteY1" fmla="*/ 0 h 5160587"/>
                  <a:gd name="connsiteX2" fmla="*/ 3236469 w 3236469"/>
                  <a:gd name="connsiteY2" fmla="*/ 1735063 h 5160587"/>
                  <a:gd name="connsiteX3" fmla="*/ 1621762 w 3236469"/>
                  <a:gd name="connsiteY3" fmla="*/ 5160587 h 5160587"/>
                  <a:gd name="connsiteX4" fmla="*/ 0 w 3236469"/>
                  <a:gd name="connsiteY4" fmla="*/ 5160587 h 516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469" h="5160587">
                    <a:moveTo>
                      <a:pt x="2432612" y="0"/>
                    </a:moveTo>
                    <a:lnTo>
                      <a:pt x="3236469" y="0"/>
                    </a:lnTo>
                    <a:lnTo>
                      <a:pt x="3236469" y="1735063"/>
                    </a:lnTo>
                    <a:lnTo>
                      <a:pt x="1621762" y="5160587"/>
                    </a:lnTo>
                    <a:lnTo>
                      <a:pt x="0" y="5160587"/>
                    </a:lnTo>
                    <a:close/>
                  </a:path>
                </a:pathLst>
              </a:custGeom>
              <a:solidFill>
                <a:schemeClr val="accent1"/>
              </a:solidFill>
              <a:ln w="6350" cap="flat">
                <a:noFill/>
                <a:prstDash val="solid"/>
                <a:miter/>
              </a:ln>
            </p:spPr>
            <p:txBody>
              <a:bodyPr wrap="square" rtlCol="0" anchor="ctr">
                <a:noAutofit/>
              </a:bodyPr>
              <a:lstStyle/>
              <a:p>
                <a:endParaRPr lang="en-US" dirty="0"/>
              </a:p>
            </p:txBody>
          </p:sp>
          <p:sp>
            <p:nvSpPr>
              <p:cNvPr id="13" name="Freeform 5">
                <a:extLst>
                  <a:ext uri="{FF2B5EF4-FFF2-40B4-BE49-F238E27FC236}">
                    <a16:creationId xmlns:a16="http://schemas.microsoft.com/office/drawing/2014/main" id="{8DB14D39-B80A-7CA7-190E-0D1CB7F239CC}"/>
                  </a:ext>
                </a:extLst>
              </p:cNvPr>
              <p:cNvSpPr/>
              <p:nvPr userDrawn="1"/>
            </p:nvSpPr>
            <p:spPr>
              <a:xfrm>
                <a:off x="9503576"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14" name="Freeform 7">
                <a:extLst>
                  <a:ext uri="{FF2B5EF4-FFF2-40B4-BE49-F238E27FC236}">
                    <a16:creationId xmlns:a16="http://schemas.microsoft.com/office/drawing/2014/main" id="{024C83FB-60F6-E383-D574-7C730BA88603}"/>
                  </a:ext>
                </a:extLst>
              </p:cNvPr>
              <p:cNvSpPr/>
              <p:nvPr userDrawn="1"/>
            </p:nvSpPr>
            <p:spPr>
              <a:xfrm>
                <a:off x="7349127"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15" name="Freeform 8">
                <a:extLst>
                  <a:ext uri="{FF2B5EF4-FFF2-40B4-BE49-F238E27FC236}">
                    <a16:creationId xmlns:a16="http://schemas.microsoft.com/office/drawing/2014/main" id="{35C75AF2-E742-0173-4484-A84F428136E1}"/>
                  </a:ext>
                </a:extLst>
              </p:cNvPr>
              <p:cNvSpPr/>
              <p:nvPr userDrawn="1"/>
            </p:nvSpPr>
            <p:spPr>
              <a:xfrm>
                <a:off x="6001796"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16" name="Freeform 9">
                <a:extLst>
                  <a:ext uri="{FF2B5EF4-FFF2-40B4-BE49-F238E27FC236}">
                    <a16:creationId xmlns:a16="http://schemas.microsoft.com/office/drawing/2014/main" id="{B36C4560-1812-D059-4F9D-766DAA0EE910}"/>
                  </a:ext>
                </a:extLst>
              </p:cNvPr>
              <p:cNvSpPr/>
              <p:nvPr userDrawn="1"/>
            </p:nvSpPr>
            <p:spPr>
              <a:xfrm>
                <a:off x="7887554"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grpSp>
      </p:grpSp>
      <p:sp>
        <p:nvSpPr>
          <p:cNvPr id="6"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B11AA92F-CFE5-28BB-D5D5-875B491D0F6E}"/>
              </a:ext>
            </a:extLst>
          </p:cNvPr>
          <p:cNvSpPr txBox="1"/>
          <p:nvPr userDrawn="1"/>
        </p:nvSpPr>
        <p:spPr>
          <a:xfrm>
            <a:off x="335360" y="6617404"/>
            <a:ext cx="862419" cy="184666"/>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chemeClr val="tx2"/>
                </a:solidFill>
                <a:latin typeface="Calibri" panose="020F0502020204030204" pitchFamily="34" charset="0"/>
              </a:rPr>
              <a:t>OFFICIAL</a:t>
            </a:r>
          </a:p>
        </p:txBody>
      </p:sp>
      <p:sp>
        <p:nvSpPr>
          <p:cNvPr id="7" name="Text Box 23">
            <a:extLst>
              <a:ext uri="{FF2B5EF4-FFF2-40B4-BE49-F238E27FC236}">
                <a16:creationId xmlns:a16="http://schemas.microsoft.com/office/drawing/2014/main" id="{B97D5A8E-D16C-ADEF-3E3E-B4CE19F60F4A}"/>
              </a:ext>
            </a:extLst>
          </p:cNvPr>
          <p:cNvSpPr txBox="1"/>
          <p:nvPr userDrawn="1"/>
        </p:nvSpPr>
        <p:spPr>
          <a:xfrm>
            <a:off x="470375" y="2549029"/>
            <a:ext cx="4107056" cy="2896196"/>
          </a:xfrm>
          <a:prstGeom prst="rect">
            <a:avLst/>
          </a:prstGeom>
          <a:solidFill>
            <a:schemeClr val="bg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600"/>
              </a:spcAft>
            </a:pPr>
            <a:r>
              <a:rPr lang="en-US" sz="900" b="1" dirty="0"/>
              <a:t>To replace image in this master slides option:</a:t>
            </a:r>
            <a:endParaRPr lang="en-AU" sz="900" dirty="0"/>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dirty="0"/>
              <a:t>Click on the slide of the layout you want to change  &gt;  View  &gt;  Slide Master  &gt;  click on grey image shape  &gt;  right mouse click  &gt;  Send to back  &gt;  click on current photo  &gt;  right mouse click  &gt;  change picture  &gt;  then choose your photo from the location on your computer. If pasting in a photo from another document, delete the current photo and paste it into your new photo.</a:t>
            </a:r>
            <a:endParaRPr lang="en-AU" sz="900" dirty="0"/>
          </a:p>
          <a:p>
            <a:pPr marL="228600" lvl="0" indent="-228600">
              <a:spcAft>
                <a:spcPts val="600"/>
              </a:spcAft>
              <a:buFont typeface="+mj-lt"/>
              <a:buAutoNum type="arabicPeriod"/>
            </a:pPr>
            <a:r>
              <a:rPr lang="en-US" sz="900" dirty="0"/>
              <a:t>Expand the pasted image to the width of the page. To fix the image ratio go to the Picture Tools (Format) tab: choose the Crop tool  &gt;  Fill  &gt;  position the image in the area to suit. </a:t>
            </a:r>
            <a:endParaRPr lang="en-AU" sz="900" dirty="0"/>
          </a:p>
          <a:p>
            <a:pPr marL="228600" lvl="0" indent="-228600">
              <a:spcAft>
                <a:spcPts val="600"/>
              </a:spcAft>
              <a:buFont typeface="+mj-lt"/>
              <a:buAutoNum type="arabicPeriod"/>
            </a:pPr>
            <a:r>
              <a:rPr lang="en-US" sz="900" dirty="0"/>
              <a:t>Click on the new photo and right mouse click  &gt;  Send to back so it is behind the grouped transparent elements.</a:t>
            </a:r>
            <a:endParaRPr lang="en-AU" sz="900" dirty="0"/>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dirty="0"/>
              <a:t>Click on this instruction box and delete.</a:t>
            </a:r>
            <a:endParaRPr lang="en-AU" sz="900" dirty="0"/>
          </a:p>
          <a:p>
            <a:pPr marL="228600" lvl="0" indent="-228600">
              <a:spcAft>
                <a:spcPts val="600"/>
              </a:spcAft>
              <a:buFont typeface="+mj-lt"/>
              <a:buAutoNum type="arabicPeriod"/>
            </a:pPr>
            <a:r>
              <a:rPr lang="en-US" sz="900" dirty="0"/>
              <a:t>To go back to your presentation: View  &gt;  Normal.</a:t>
            </a:r>
            <a:endParaRPr lang="en-AU" sz="900" dirty="0"/>
          </a:p>
          <a:p>
            <a:pPr>
              <a:spcAft>
                <a:spcPts val="600"/>
              </a:spcAft>
            </a:pPr>
            <a:r>
              <a:rPr lang="en-AU" sz="900" b="1" i="1" dirty="0"/>
              <a:t>Delete any slides you do not require. These slides are included as examples only.</a:t>
            </a:r>
            <a:endParaRPr lang="en-AU" sz="900" dirty="0"/>
          </a:p>
        </p:txBody>
      </p:sp>
    </p:spTree>
    <p:extLst>
      <p:ext uri="{BB962C8B-B14F-4D97-AF65-F5344CB8AC3E}">
        <p14:creationId xmlns:p14="http://schemas.microsoft.com/office/powerpoint/2010/main" val="4120220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Break_Two Images">
    <p:spTree>
      <p:nvGrpSpPr>
        <p:cNvPr id="1" name=""/>
        <p:cNvGrpSpPr/>
        <p:nvPr/>
      </p:nvGrpSpPr>
      <p:grpSpPr>
        <a:xfrm>
          <a:off x="0" y="0"/>
          <a:ext cx="0" cy="0"/>
          <a:chOff x="0" y="0"/>
          <a:chExt cx="0" cy="0"/>
        </a:xfrm>
      </p:grpSpPr>
      <p:sp>
        <p:nvSpPr>
          <p:cNvPr id="8" name="Freeform 23">
            <a:extLst>
              <a:ext uri="{FF2B5EF4-FFF2-40B4-BE49-F238E27FC236}">
                <a16:creationId xmlns:a16="http://schemas.microsoft.com/office/drawing/2014/main" id="{8EF981B7-1438-3A67-BD7B-4F9EC2C5FD74}"/>
              </a:ext>
            </a:extLst>
          </p:cNvPr>
          <p:cNvSpPr/>
          <p:nvPr userDrawn="1"/>
        </p:nvSpPr>
        <p:spPr>
          <a:xfrm>
            <a:off x="2855640" y="2288082"/>
            <a:ext cx="7462220" cy="4000008"/>
          </a:xfrm>
          <a:custGeom>
            <a:avLst/>
            <a:gdLst>
              <a:gd name="connsiteX0" fmla="*/ 0 w 10317862"/>
              <a:gd name="connsiteY0" fmla="*/ 0 h 4000008"/>
              <a:gd name="connsiteX1" fmla="*/ 10317862 w 10317862"/>
              <a:gd name="connsiteY1" fmla="*/ 0 h 4000008"/>
              <a:gd name="connsiteX2" fmla="*/ 8432349 w 10317862"/>
              <a:gd name="connsiteY2" fmla="*/ 4000008 h 4000008"/>
              <a:gd name="connsiteX3" fmla="*/ 0 w 10317862"/>
              <a:gd name="connsiteY3" fmla="*/ 4000008 h 4000008"/>
              <a:gd name="connsiteX4" fmla="*/ 0 w 10317862"/>
              <a:gd name="connsiteY4" fmla="*/ 0 h 400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7862" h="4000008">
                <a:moveTo>
                  <a:pt x="0" y="0"/>
                </a:moveTo>
                <a:lnTo>
                  <a:pt x="10317862" y="0"/>
                </a:lnTo>
                <a:lnTo>
                  <a:pt x="8432349" y="4000008"/>
                </a:lnTo>
                <a:lnTo>
                  <a:pt x="0" y="4000008"/>
                </a:lnTo>
                <a:lnTo>
                  <a:pt x="0" y="0"/>
                </a:lnTo>
                <a:close/>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2">
            <a:extLst>
              <a:ext uri="{FF2B5EF4-FFF2-40B4-BE49-F238E27FC236}">
                <a16:creationId xmlns:a16="http://schemas.microsoft.com/office/drawing/2014/main" id="{9692700A-FF64-B590-8532-643B7F9DDAAB}"/>
              </a:ext>
            </a:extLst>
          </p:cNvPr>
          <p:cNvSpPr/>
          <p:nvPr userDrawn="1"/>
        </p:nvSpPr>
        <p:spPr>
          <a:xfrm>
            <a:off x="-21760" y="2288082"/>
            <a:ext cx="4932010" cy="4004834"/>
          </a:xfrm>
          <a:custGeom>
            <a:avLst/>
            <a:gdLst>
              <a:gd name="connsiteX0" fmla="*/ 127 w 9767570"/>
              <a:gd name="connsiteY0" fmla="*/ 0 h 4000500"/>
              <a:gd name="connsiteX1" fmla="*/ 9767570 w 9767570"/>
              <a:gd name="connsiteY1" fmla="*/ 0 h 4000500"/>
              <a:gd name="connsiteX2" fmla="*/ 7881811 w 9767570"/>
              <a:gd name="connsiteY2" fmla="*/ 4000500 h 4000500"/>
              <a:gd name="connsiteX3" fmla="*/ 0 w 9767570"/>
              <a:gd name="connsiteY3" fmla="*/ 4000500 h 4000500"/>
              <a:gd name="connsiteX4" fmla="*/ 127 w 9767570"/>
              <a:gd name="connsiteY4" fmla="*/ 0 h 4000500"/>
              <a:gd name="connsiteX0" fmla="*/ 0 w 9794141"/>
              <a:gd name="connsiteY0" fmla="*/ 6675 h 4000500"/>
              <a:gd name="connsiteX1" fmla="*/ 9794141 w 9794141"/>
              <a:gd name="connsiteY1" fmla="*/ 0 h 4000500"/>
              <a:gd name="connsiteX2" fmla="*/ 7908382 w 9794141"/>
              <a:gd name="connsiteY2" fmla="*/ 4000500 h 4000500"/>
              <a:gd name="connsiteX3" fmla="*/ 26571 w 9794141"/>
              <a:gd name="connsiteY3" fmla="*/ 4000500 h 4000500"/>
              <a:gd name="connsiteX4" fmla="*/ 0 w 9794141"/>
              <a:gd name="connsiteY4" fmla="*/ 6675 h 4000500"/>
              <a:gd name="connsiteX0" fmla="*/ 127 w 9794268"/>
              <a:gd name="connsiteY0" fmla="*/ 6675 h 4000500"/>
              <a:gd name="connsiteX1" fmla="*/ 9794268 w 9794268"/>
              <a:gd name="connsiteY1" fmla="*/ 0 h 4000500"/>
              <a:gd name="connsiteX2" fmla="*/ 7908509 w 9794268"/>
              <a:gd name="connsiteY2" fmla="*/ 4000500 h 4000500"/>
              <a:gd name="connsiteX3" fmla="*/ 0 w 9794268"/>
              <a:gd name="connsiteY3" fmla="*/ 4000500 h 4000500"/>
              <a:gd name="connsiteX4" fmla="*/ 127 w 9794268"/>
              <a:gd name="connsiteY4" fmla="*/ 6675 h 4000500"/>
              <a:gd name="connsiteX0" fmla="*/ 127 w 9794268"/>
              <a:gd name="connsiteY0" fmla="*/ 6675 h 4000500"/>
              <a:gd name="connsiteX1" fmla="*/ 4862258 w 9794268"/>
              <a:gd name="connsiteY1" fmla="*/ 6837 h 4000500"/>
              <a:gd name="connsiteX2" fmla="*/ 9794268 w 9794268"/>
              <a:gd name="connsiteY2" fmla="*/ 0 h 4000500"/>
              <a:gd name="connsiteX3" fmla="*/ 7908509 w 9794268"/>
              <a:gd name="connsiteY3" fmla="*/ 4000500 h 4000500"/>
              <a:gd name="connsiteX4" fmla="*/ 0 w 9794268"/>
              <a:gd name="connsiteY4" fmla="*/ 4000500 h 4000500"/>
              <a:gd name="connsiteX5" fmla="*/ 127 w 9794268"/>
              <a:gd name="connsiteY5" fmla="*/ 6675 h 4000500"/>
              <a:gd name="connsiteX0" fmla="*/ 127 w 9794268"/>
              <a:gd name="connsiteY0" fmla="*/ 6675 h 4004834"/>
              <a:gd name="connsiteX1" fmla="*/ 4862258 w 9794268"/>
              <a:gd name="connsiteY1" fmla="*/ 6837 h 4004834"/>
              <a:gd name="connsiteX2" fmla="*/ 9794268 w 9794268"/>
              <a:gd name="connsiteY2" fmla="*/ 0 h 4004834"/>
              <a:gd name="connsiteX3" fmla="*/ 7908509 w 9794268"/>
              <a:gd name="connsiteY3" fmla="*/ 4000500 h 4004834"/>
              <a:gd name="connsiteX4" fmla="*/ 4862258 w 9794268"/>
              <a:gd name="connsiteY4" fmla="*/ 4004834 h 4004834"/>
              <a:gd name="connsiteX5" fmla="*/ 0 w 9794268"/>
              <a:gd name="connsiteY5" fmla="*/ 4000500 h 4004834"/>
              <a:gd name="connsiteX6" fmla="*/ 127 w 9794268"/>
              <a:gd name="connsiteY6" fmla="*/ 6675 h 4004834"/>
              <a:gd name="connsiteX0" fmla="*/ 0 w 9794141"/>
              <a:gd name="connsiteY0" fmla="*/ 6675 h 4004834"/>
              <a:gd name="connsiteX1" fmla="*/ 4862131 w 9794141"/>
              <a:gd name="connsiteY1" fmla="*/ 6837 h 4004834"/>
              <a:gd name="connsiteX2" fmla="*/ 9794141 w 9794141"/>
              <a:gd name="connsiteY2" fmla="*/ 0 h 4004834"/>
              <a:gd name="connsiteX3" fmla="*/ 7908382 w 9794141"/>
              <a:gd name="connsiteY3" fmla="*/ 4000500 h 4004834"/>
              <a:gd name="connsiteX4" fmla="*/ 4862131 w 9794141"/>
              <a:gd name="connsiteY4" fmla="*/ 4004834 h 4004834"/>
              <a:gd name="connsiteX5" fmla="*/ 0 w 9794141"/>
              <a:gd name="connsiteY5" fmla="*/ 6675 h 4004834"/>
              <a:gd name="connsiteX0" fmla="*/ 0 w 4932010"/>
              <a:gd name="connsiteY0" fmla="*/ 4004834 h 4004834"/>
              <a:gd name="connsiteX1" fmla="*/ 0 w 4932010"/>
              <a:gd name="connsiteY1" fmla="*/ 6837 h 4004834"/>
              <a:gd name="connsiteX2" fmla="*/ 4932010 w 4932010"/>
              <a:gd name="connsiteY2" fmla="*/ 0 h 4004834"/>
              <a:gd name="connsiteX3" fmla="*/ 3046251 w 4932010"/>
              <a:gd name="connsiteY3" fmla="*/ 4000500 h 4004834"/>
              <a:gd name="connsiteX4" fmla="*/ 0 w 4932010"/>
              <a:gd name="connsiteY4" fmla="*/ 4004834 h 4004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2010" h="4004834">
                <a:moveTo>
                  <a:pt x="0" y="4004834"/>
                </a:moveTo>
                <a:lnTo>
                  <a:pt x="0" y="6837"/>
                </a:lnTo>
                <a:lnTo>
                  <a:pt x="4932010" y="0"/>
                </a:lnTo>
                <a:lnTo>
                  <a:pt x="3046251" y="4000500"/>
                </a:lnTo>
                <a:lnTo>
                  <a:pt x="0" y="4004834"/>
                </a:lnTo>
                <a:close/>
              </a:path>
            </a:pathLst>
          </a:custGeom>
          <a:solidFill>
            <a:schemeClr val="tx1">
              <a:lumMod val="10000"/>
              <a:lumOff val="90000"/>
            </a:schemeClr>
          </a:solidFill>
          <a:ln w="6350" cap="flat">
            <a:noFill/>
            <a:prstDash val="solid"/>
            <a:miter/>
          </a:ln>
        </p:spPr>
        <p:txBody>
          <a:bodyPr rtlCol="0" anchor="ctr"/>
          <a:lstStyle/>
          <a:p>
            <a:endParaRPr lang="en-US" dirty="0"/>
          </a:p>
        </p:txBody>
      </p:sp>
      <p:sp>
        <p:nvSpPr>
          <p:cNvPr id="10" name="Text Box 23">
            <a:extLst>
              <a:ext uri="{FF2B5EF4-FFF2-40B4-BE49-F238E27FC236}">
                <a16:creationId xmlns:a16="http://schemas.microsoft.com/office/drawing/2014/main" id="{C7919D4D-A5DE-3AA5-3E78-A3BD14C11122}"/>
              </a:ext>
            </a:extLst>
          </p:cNvPr>
          <p:cNvSpPr txBox="1"/>
          <p:nvPr userDrawn="1"/>
        </p:nvSpPr>
        <p:spPr>
          <a:xfrm>
            <a:off x="470375" y="2549029"/>
            <a:ext cx="4107056" cy="2896196"/>
          </a:xfrm>
          <a:prstGeom prst="rect">
            <a:avLst/>
          </a:prstGeom>
          <a:solidFill>
            <a:schemeClr val="bg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600"/>
              </a:spcAft>
            </a:pPr>
            <a:r>
              <a:rPr lang="en-US" sz="900" b="1" dirty="0"/>
              <a:t>To replace image in this master slides option:</a:t>
            </a:r>
            <a:endParaRPr lang="en-AU" sz="900" dirty="0"/>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dirty="0"/>
              <a:t>Click on the slide of the layout you want to change  &gt;  View  &gt;  Slide Master  &gt;  click on grey image shape  &gt;  right mouse click  &gt;  Send to back  &gt;  click on current photo  &gt;  right mouse click  &gt;  change picture  &gt;  then choose your photo from the location on your computer. If pasting in a photo from another document, delete the current photo and paste it into your new photo.</a:t>
            </a:r>
            <a:endParaRPr lang="en-AU" sz="900" dirty="0"/>
          </a:p>
          <a:p>
            <a:pPr marL="228600" lvl="0" indent="-228600">
              <a:spcAft>
                <a:spcPts val="600"/>
              </a:spcAft>
              <a:buFont typeface="+mj-lt"/>
              <a:buAutoNum type="arabicPeriod"/>
            </a:pPr>
            <a:r>
              <a:rPr lang="en-US" sz="900" dirty="0"/>
              <a:t>Expand the pasted image to the width of the page. To fix the image ratio go to the Picture Tools (Format) tab: choose the Crop tool  &gt;  Fill  &gt;  position the image in the area to suit. </a:t>
            </a:r>
            <a:endParaRPr lang="en-AU" sz="900" dirty="0"/>
          </a:p>
          <a:p>
            <a:pPr marL="228600" lvl="0" indent="-228600">
              <a:spcAft>
                <a:spcPts val="600"/>
              </a:spcAft>
              <a:buFont typeface="+mj-lt"/>
              <a:buAutoNum type="arabicPeriod"/>
            </a:pPr>
            <a:r>
              <a:rPr lang="en-US" sz="900" dirty="0"/>
              <a:t>Click on the new photo and right mouse click  &gt;  Send to back so it is behind the grouped transparent elements.</a:t>
            </a:r>
            <a:endParaRPr lang="en-AU" sz="900" dirty="0"/>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dirty="0"/>
              <a:t>Click on this instruction box and delete.</a:t>
            </a:r>
            <a:endParaRPr lang="en-AU" sz="900" dirty="0"/>
          </a:p>
          <a:p>
            <a:pPr marL="228600" lvl="0" indent="-228600">
              <a:spcAft>
                <a:spcPts val="600"/>
              </a:spcAft>
              <a:buFont typeface="+mj-lt"/>
              <a:buAutoNum type="arabicPeriod"/>
            </a:pPr>
            <a:r>
              <a:rPr lang="en-US" sz="900" dirty="0"/>
              <a:t>To go back to your presentation: View  &gt;  Normal.</a:t>
            </a:r>
            <a:endParaRPr lang="en-AU" sz="900" dirty="0"/>
          </a:p>
          <a:p>
            <a:pPr>
              <a:spcAft>
                <a:spcPts val="600"/>
              </a:spcAft>
            </a:pPr>
            <a:r>
              <a:rPr lang="en-AU" sz="900" b="1" i="1" dirty="0"/>
              <a:t>Delete any slides you do not require. These slides are included as examples only.</a:t>
            </a:r>
            <a:endParaRPr lang="en-AU" sz="900" dirty="0"/>
          </a:p>
        </p:txBody>
      </p:sp>
      <p:sp>
        <p:nvSpPr>
          <p:cNvPr id="2" name="Title 1">
            <a:extLst>
              <a:ext uri="{FF2B5EF4-FFF2-40B4-BE49-F238E27FC236}">
                <a16:creationId xmlns:a16="http://schemas.microsoft.com/office/drawing/2014/main" id="{9E29AF51-625F-4A3E-8AE6-C3B5B75C8F04}"/>
              </a:ext>
            </a:extLst>
          </p:cNvPr>
          <p:cNvSpPr>
            <a:spLocks noGrp="1"/>
          </p:cNvSpPr>
          <p:nvPr>
            <p:ph type="ctrTitle" hasCustomPrompt="1"/>
          </p:nvPr>
        </p:nvSpPr>
        <p:spPr>
          <a:xfrm>
            <a:off x="470375" y="503675"/>
            <a:ext cx="9046005" cy="855095"/>
          </a:xfrm>
        </p:spPr>
        <p:txBody>
          <a:bodyPr anchor="t">
            <a:noAutofit/>
          </a:bodyPr>
          <a:lstStyle>
            <a:lvl1pPr algn="l">
              <a:defRPr sz="2600" b="1">
                <a:solidFill>
                  <a:schemeClr val="tx2"/>
                </a:solidFill>
              </a:defRPr>
            </a:lvl1pPr>
          </a:lstStyle>
          <a:p>
            <a:r>
              <a:rPr lang="en-AU" b="1" dirty="0">
                <a:solidFill>
                  <a:srgbClr val="201547"/>
                </a:solidFill>
                <a:effectLst/>
                <a:latin typeface="Arial" panose="020B0604020202020204" pitchFamily="34" charset="0"/>
              </a:rPr>
              <a:t>Section Break Title over two lines maximum </a:t>
            </a:r>
            <a:r>
              <a:rPr lang="en-AU" dirty="0" err="1">
                <a:solidFill>
                  <a:srgbClr val="201547"/>
                </a:solidFill>
                <a:effectLst/>
                <a:latin typeface="Arial" panose="020B0604020202020204" pitchFamily="34" charset="0"/>
              </a:rPr>
              <a:t>bitat</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cullenis</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sequas</a:t>
            </a:r>
            <a:r>
              <a:rPr lang="en-AU" dirty="0">
                <a:solidFill>
                  <a:srgbClr val="201547"/>
                </a:solidFill>
                <a:effectLst/>
                <a:latin typeface="Arial" panose="020B0604020202020204" pitchFamily="34" charset="0"/>
              </a:rPr>
              <a:t> sum sima quat </a:t>
            </a:r>
            <a:r>
              <a:rPr lang="en-AU" dirty="0" err="1">
                <a:solidFill>
                  <a:srgbClr val="201547"/>
                </a:solidFill>
                <a:effectLst/>
                <a:latin typeface="Arial" panose="020B0604020202020204" pitchFamily="34" charset="0"/>
              </a:rPr>
              <a:t>apidellesti</a:t>
            </a:r>
            <a:r>
              <a:rPr lang="en-AU" dirty="0">
                <a:solidFill>
                  <a:srgbClr val="201547"/>
                </a:solidFill>
                <a:effectLst/>
                <a:latin typeface="Arial" panose="020B0604020202020204" pitchFamily="34" charset="0"/>
              </a:rPr>
              <a:t> beatus</a:t>
            </a:r>
          </a:p>
        </p:txBody>
      </p:sp>
      <p:grpSp>
        <p:nvGrpSpPr>
          <p:cNvPr id="3" name="Group 2">
            <a:extLst>
              <a:ext uri="{FF2B5EF4-FFF2-40B4-BE49-F238E27FC236}">
                <a16:creationId xmlns:a16="http://schemas.microsoft.com/office/drawing/2014/main" id="{51CDC1C1-2A7E-85C3-A223-171E8EA92954}"/>
              </a:ext>
              <a:ext uri="{C183D7F6-B498-43B3-948B-1728B52AA6E4}">
                <adec:decorative xmlns:adec="http://schemas.microsoft.com/office/drawing/2017/decorative" val="1"/>
              </a:ext>
            </a:extLst>
          </p:cNvPr>
          <p:cNvGrpSpPr/>
          <p:nvPr userDrawn="1"/>
        </p:nvGrpSpPr>
        <p:grpSpPr>
          <a:xfrm>
            <a:off x="-1" y="0"/>
            <a:ext cx="12203105" cy="6873500"/>
            <a:chOff x="-1" y="-13912"/>
            <a:chExt cx="12203105" cy="6873500"/>
          </a:xfrm>
        </p:grpSpPr>
        <p:sp>
          <p:nvSpPr>
            <p:cNvPr id="5" name="Rectangle 4">
              <a:extLst>
                <a:ext uri="{FF2B5EF4-FFF2-40B4-BE49-F238E27FC236}">
                  <a16:creationId xmlns:a16="http://schemas.microsoft.com/office/drawing/2014/main" id="{327C5AF6-0CC8-D88C-AB78-9FF0913E0A4A}"/>
                </a:ext>
              </a:extLst>
            </p:cNvPr>
            <p:cNvSpPr/>
            <p:nvPr userDrawn="1"/>
          </p:nvSpPr>
          <p:spPr>
            <a:xfrm>
              <a:off x="-1" y="6288088"/>
              <a:ext cx="12203105" cy="569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a:extLst>
                <a:ext uri="{FF2B5EF4-FFF2-40B4-BE49-F238E27FC236}">
                  <a16:creationId xmlns:a16="http://schemas.microsoft.com/office/drawing/2014/main" id="{13D2856A-304E-C26D-8D61-2ECEBF02F9A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583677" y="2857844"/>
              <a:ext cx="1619420" cy="3434660"/>
            </a:xfrm>
            <a:prstGeom prst="rect">
              <a:avLst/>
            </a:prstGeom>
          </p:spPr>
        </p:pic>
        <p:grpSp>
          <p:nvGrpSpPr>
            <p:cNvPr id="11" name="Group 10">
              <a:extLst>
                <a:ext uri="{FF2B5EF4-FFF2-40B4-BE49-F238E27FC236}">
                  <a16:creationId xmlns:a16="http://schemas.microsoft.com/office/drawing/2014/main" id="{C0CC8804-4074-E5EB-4C1C-FE4589EDF198}"/>
                </a:ext>
              </a:extLst>
            </p:cNvPr>
            <p:cNvGrpSpPr/>
            <p:nvPr userDrawn="1"/>
          </p:nvGrpSpPr>
          <p:grpSpPr>
            <a:xfrm>
              <a:off x="6001796" y="-13912"/>
              <a:ext cx="6190205" cy="6873500"/>
              <a:chOff x="6001796" y="-13912"/>
              <a:chExt cx="6190205" cy="6873500"/>
            </a:xfrm>
          </p:grpSpPr>
          <p:sp>
            <p:nvSpPr>
              <p:cNvPr id="12" name="Freeform: Shape 11">
                <a:extLst>
                  <a:ext uri="{FF2B5EF4-FFF2-40B4-BE49-F238E27FC236}">
                    <a16:creationId xmlns:a16="http://schemas.microsoft.com/office/drawing/2014/main" id="{6336F2DE-D516-EC14-B1BA-7D0C4AB8ABC0}"/>
                  </a:ext>
                </a:extLst>
              </p:cNvPr>
              <p:cNvSpPr/>
              <p:nvPr userDrawn="1"/>
            </p:nvSpPr>
            <p:spPr>
              <a:xfrm>
                <a:off x="8955532" y="-13912"/>
                <a:ext cx="3236469" cy="5160587"/>
              </a:xfrm>
              <a:custGeom>
                <a:avLst/>
                <a:gdLst>
                  <a:gd name="connsiteX0" fmla="*/ 2432612 w 3236469"/>
                  <a:gd name="connsiteY0" fmla="*/ 0 h 5160587"/>
                  <a:gd name="connsiteX1" fmla="*/ 3236469 w 3236469"/>
                  <a:gd name="connsiteY1" fmla="*/ 0 h 5160587"/>
                  <a:gd name="connsiteX2" fmla="*/ 3236469 w 3236469"/>
                  <a:gd name="connsiteY2" fmla="*/ 1735063 h 5160587"/>
                  <a:gd name="connsiteX3" fmla="*/ 1621762 w 3236469"/>
                  <a:gd name="connsiteY3" fmla="*/ 5160587 h 5160587"/>
                  <a:gd name="connsiteX4" fmla="*/ 0 w 3236469"/>
                  <a:gd name="connsiteY4" fmla="*/ 5160587 h 5160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469" h="5160587">
                    <a:moveTo>
                      <a:pt x="2432612" y="0"/>
                    </a:moveTo>
                    <a:lnTo>
                      <a:pt x="3236469" y="0"/>
                    </a:lnTo>
                    <a:lnTo>
                      <a:pt x="3236469" y="1735063"/>
                    </a:lnTo>
                    <a:lnTo>
                      <a:pt x="1621762" y="5160587"/>
                    </a:lnTo>
                    <a:lnTo>
                      <a:pt x="0" y="5160587"/>
                    </a:lnTo>
                    <a:close/>
                  </a:path>
                </a:pathLst>
              </a:custGeom>
              <a:solidFill>
                <a:schemeClr val="accent1"/>
              </a:solidFill>
              <a:ln w="6350" cap="flat">
                <a:noFill/>
                <a:prstDash val="solid"/>
                <a:miter/>
              </a:ln>
            </p:spPr>
            <p:txBody>
              <a:bodyPr wrap="square" rtlCol="0" anchor="ctr">
                <a:noAutofit/>
              </a:bodyPr>
              <a:lstStyle/>
              <a:p>
                <a:endParaRPr lang="en-US" dirty="0"/>
              </a:p>
            </p:txBody>
          </p:sp>
          <p:sp>
            <p:nvSpPr>
              <p:cNvPr id="13" name="Freeform 5">
                <a:extLst>
                  <a:ext uri="{FF2B5EF4-FFF2-40B4-BE49-F238E27FC236}">
                    <a16:creationId xmlns:a16="http://schemas.microsoft.com/office/drawing/2014/main" id="{8DB14D39-B80A-7CA7-190E-0D1CB7F239CC}"/>
                  </a:ext>
                </a:extLst>
              </p:cNvPr>
              <p:cNvSpPr/>
              <p:nvPr userDrawn="1"/>
            </p:nvSpPr>
            <p:spPr>
              <a:xfrm>
                <a:off x="9503576"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14" name="Freeform 7">
                <a:extLst>
                  <a:ext uri="{FF2B5EF4-FFF2-40B4-BE49-F238E27FC236}">
                    <a16:creationId xmlns:a16="http://schemas.microsoft.com/office/drawing/2014/main" id="{024C83FB-60F6-E383-D574-7C730BA88603}"/>
                  </a:ext>
                </a:extLst>
              </p:cNvPr>
              <p:cNvSpPr/>
              <p:nvPr userDrawn="1"/>
            </p:nvSpPr>
            <p:spPr>
              <a:xfrm>
                <a:off x="7349127"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15" name="Freeform 8">
                <a:extLst>
                  <a:ext uri="{FF2B5EF4-FFF2-40B4-BE49-F238E27FC236}">
                    <a16:creationId xmlns:a16="http://schemas.microsoft.com/office/drawing/2014/main" id="{35C75AF2-E742-0173-4484-A84F428136E1}"/>
                  </a:ext>
                </a:extLst>
              </p:cNvPr>
              <p:cNvSpPr/>
              <p:nvPr userDrawn="1"/>
            </p:nvSpPr>
            <p:spPr>
              <a:xfrm>
                <a:off x="6001796"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16" name="Freeform 9">
                <a:extLst>
                  <a:ext uri="{FF2B5EF4-FFF2-40B4-BE49-F238E27FC236}">
                    <a16:creationId xmlns:a16="http://schemas.microsoft.com/office/drawing/2014/main" id="{B36C4560-1812-D059-4F9D-766DAA0EE910}"/>
                  </a:ext>
                </a:extLst>
              </p:cNvPr>
              <p:cNvSpPr/>
              <p:nvPr userDrawn="1"/>
            </p:nvSpPr>
            <p:spPr>
              <a:xfrm>
                <a:off x="7887554"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grpSp>
      </p:grpSp>
      <p:sp>
        <p:nvSpPr>
          <p:cNvPr id="6"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B11AA92F-CFE5-28BB-D5D5-875B491D0F6E}"/>
              </a:ext>
            </a:extLst>
          </p:cNvPr>
          <p:cNvSpPr txBox="1"/>
          <p:nvPr userDrawn="1"/>
        </p:nvSpPr>
        <p:spPr>
          <a:xfrm>
            <a:off x="335360" y="6617404"/>
            <a:ext cx="862419" cy="184666"/>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chemeClr val="tx2"/>
                </a:solidFill>
                <a:latin typeface="Calibri" panose="020F0502020204030204" pitchFamily="34" charset="0"/>
              </a:rPr>
              <a:t>OFFICIAL</a:t>
            </a:r>
          </a:p>
        </p:txBody>
      </p:sp>
    </p:spTree>
    <p:extLst>
      <p:ext uri="{BB962C8B-B14F-4D97-AF65-F5344CB8AC3E}">
        <p14:creationId xmlns:p14="http://schemas.microsoft.com/office/powerpoint/2010/main" val="3813193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nd Slide_Thank you">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AD8E5F-77FE-5431-D20F-E47A970BC2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6450" y="5723041"/>
            <a:ext cx="2215146" cy="567476"/>
          </a:xfrm>
          <a:prstGeom prst="rect">
            <a:avLst/>
          </a:prstGeom>
        </p:spPr>
      </p:pic>
      <p:sp>
        <p:nvSpPr>
          <p:cNvPr id="5" name="Freeform 4">
            <a:extLst>
              <a:ext uri="{FF2B5EF4-FFF2-40B4-BE49-F238E27FC236}">
                <a16:creationId xmlns:a16="http://schemas.microsoft.com/office/drawing/2014/main" id="{FB36D938-24B9-CD0B-0C73-6E6237093CE3}"/>
              </a:ext>
            </a:extLst>
          </p:cNvPr>
          <p:cNvSpPr/>
          <p:nvPr userDrawn="1"/>
        </p:nvSpPr>
        <p:spPr>
          <a:xfrm>
            <a:off x="0" y="1"/>
            <a:ext cx="10917885" cy="6290516"/>
          </a:xfrm>
          <a:custGeom>
            <a:avLst/>
            <a:gdLst>
              <a:gd name="connsiteX0" fmla="*/ 10917885 w 10917885"/>
              <a:gd name="connsiteY0" fmla="*/ 0 h 6305175"/>
              <a:gd name="connsiteX1" fmla="*/ 7945746 w 10917885"/>
              <a:gd name="connsiteY1" fmla="*/ 6305175 h 6305175"/>
              <a:gd name="connsiteX2" fmla="*/ 0 w 10917885"/>
              <a:gd name="connsiteY2" fmla="*/ 6305175 h 6305175"/>
              <a:gd name="connsiteX3" fmla="*/ 0 w 10917885"/>
              <a:gd name="connsiteY3" fmla="*/ 7441 h 6305175"/>
              <a:gd name="connsiteX4" fmla="*/ 10917885 w 10917885"/>
              <a:gd name="connsiteY4" fmla="*/ 0 h 6305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885" h="6305175">
                <a:moveTo>
                  <a:pt x="10917885" y="0"/>
                </a:moveTo>
                <a:lnTo>
                  <a:pt x="7945746" y="6305175"/>
                </a:lnTo>
                <a:lnTo>
                  <a:pt x="0" y="6305175"/>
                </a:lnTo>
                <a:lnTo>
                  <a:pt x="0" y="7441"/>
                </a:lnTo>
                <a:lnTo>
                  <a:pt x="1091788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noFill/>
            </a:endParaRPr>
          </a:p>
        </p:txBody>
      </p:sp>
      <p:grpSp>
        <p:nvGrpSpPr>
          <p:cNvPr id="6" name="Group 5">
            <a:extLst>
              <a:ext uri="{FF2B5EF4-FFF2-40B4-BE49-F238E27FC236}">
                <a16:creationId xmlns:a16="http://schemas.microsoft.com/office/drawing/2014/main" id="{83D0E08A-E22B-39AF-6567-3A48AD3436B5}"/>
              </a:ext>
            </a:extLst>
          </p:cNvPr>
          <p:cNvGrpSpPr/>
          <p:nvPr userDrawn="1"/>
        </p:nvGrpSpPr>
        <p:grpSpPr>
          <a:xfrm>
            <a:off x="5454000" y="0"/>
            <a:ext cx="6737783" cy="6873500"/>
            <a:chOff x="5465321" y="-25797"/>
            <a:chExt cx="6737783" cy="6873500"/>
          </a:xfrm>
        </p:grpSpPr>
        <p:pic>
          <p:nvPicPr>
            <p:cNvPr id="32" name="Picture 31">
              <a:extLst>
                <a:ext uri="{FF2B5EF4-FFF2-40B4-BE49-F238E27FC236}">
                  <a16:creationId xmlns:a16="http://schemas.microsoft.com/office/drawing/2014/main" id="{B674985C-936A-DA81-D17C-CE9FD7DA8AA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583677" y="1697853"/>
              <a:ext cx="1619420" cy="3434660"/>
            </a:xfrm>
            <a:prstGeom prst="rect">
              <a:avLst/>
            </a:prstGeom>
          </p:spPr>
        </p:pic>
        <p:sp>
          <p:nvSpPr>
            <p:cNvPr id="33" name="Freeform 32">
              <a:extLst>
                <a:ext uri="{FF2B5EF4-FFF2-40B4-BE49-F238E27FC236}">
                  <a16:creationId xmlns:a16="http://schemas.microsoft.com/office/drawing/2014/main" id="{E142C69F-94A6-DDA2-7271-D6617C915586}"/>
                </a:ext>
              </a:extLst>
            </p:cNvPr>
            <p:cNvSpPr/>
            <p:nvPr userDrawn="1"/>
          </p:nvSpPr>
          <p:spPr>
            <a:xfrm>
              <a:off x="8419056" y="-25797"/>
              <a:ext cx="3784048" cy="5160587"/>
            </a:xfrm>
            <a:custGeom>
              <a:avLst/>
              <a:gdLst>
                <a:gd name="connsiteX0" fmla="*/ 2424557 w 3771518"/>
                <a:gd name="connsiteY0" fmla="*/ 0 h 5143500"/>
                <a:gd name="connsiteX1" fmla="*/ 3771519 w 3771518"/>
                <a:gd name="connsiteY1" fmla="*/ 0 h 5143500"/>
                <a:gd name="connsiteX2" fmla="*/ 3771519 w 3771518"/>
                <a:gd name="connsiteY2" fmla="*/ 571500 h 5143500"/>
                <a:gd name="connsiteX3" fmla="*/ 1616392 w 3771518"/>
                <a:gd name="connsiteY3" fmla="*/ 5143500 h 5143500"/>
                <a:gd name="connsiteX4" fmla="*/ 0 w 3771518"/>
                <a:gd name="connsiteY4" fmla="*/ 5143500 h 5143500"/>
                <a:gd name="connsiteX5" fmla="*/ 2424557 w 3771518"/>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518" h="5143500">
                  <a:moveTo>
                    <a:pt x="2424557" y="0"/>
                  </a:moveTo>
                  <a:lnTo>
                    <a:pt x="3771519" y="0"/>
                  </a:lnTo>
                  <a:lnTo>
                    <a:pt x="3771519" y="571500"/>
                  </a:lnTo>
                  <a:lnTo>
                    <a:pt x="1616392" y="5143500"/>
                  </a:lnTo>
                  <a:lnTo>
                    <a:pt x="0" y="5143500"/>
                  </a:lnTo>
                  <a:lnTo>
                    <a:pt x="2424557" y="0"/>
                  </a:lnTo>
                  <a:close/>
                </a:path>
              </a:pathLst>
            </a:custGeom>
            <a:solidFill>
              <a:schemeClr val="accent1"/>
            </a:solidFill>
            <a:ln w="635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1CC67E0-FAF2-435B-BF8D-191CE9B00BC5}"/>
                </a:ext>
              </a:extLst>
            </p:cNvPr>
            <p:cNvSpPr/>
            <p:nvPr userDrawn="1"/>
          </p:nvSpPr>
          <p:spPr>
            <a:xfrm>
              <a:off x="8967101" y="3991790"/>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1338424-928F-6959-A46B-85B821A3981F}"/>
                </a:ext>
              </a:extLst>
            </p:cNvPr>
            <p:cNvSpPr/>
            <p:nvPr userDrawn="1"/>
          </p:nvSpPr>
          <p:spPr>
            <a:xfrm>
              <a:off x="6812652" y="3991790"/>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4E902FE-52E1-43C6-C432-F41487A22F59}"/>
                </a:ext>
              </a:extLst>
            </p:cNvPr>
            <p:cNvSpPr/>
            <p:nvPr userDrawn="1"/>
          </p:nvSpPr>
          <p:spPr>
            <a:xfrm>
              <a:off x="5465321" y="5133203"/>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A9CBB0A-E39B-164D-BD2F-2ED2CE078955}"/>
                </a:ext>
              </a:extLst>
            </p:cNvPr>
            <p:cNvSpPr/>
            <p:nvPr userDrawn="1"/>
          </p:nvSpPr>
          <p:spPr>
            <a:xfrm>
              <a:off x="7351079" y="5133203"/>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F99395AE-9471-5917-3C74-9C92B85E186F}"/>
              </a:ext>
            </a:extLst>
          </p:cNvPr>
          <p:cNvSpPr>
            <a:spLocks noGrp="1"/>
          </p:cNvSpPr>
          <p:nvPr userDrawn="1">
            <p:ph type="title"/>
          </p:nvPr>
        </p:nvSpPr>
        <p:spPr>
          <a:xfrm>
            <a:off x="470376" y="503675"/>
            <a:ext cx="7419502" cy="2350650"/>
          </a:xfrm>
        </p:spPr>
        <p:txBody>
          <a:bodyPr anchor="t" anchorCtr="0">
            <a:normAutofit/>
          </a:bodyPr>
          <a:lstStyle>
            <a:lvl1pPr>
              <a:defRPr sz="2600" b="1">
                <a:solidFill>
                  <a:schemeClr val="bg1"/>
                </a:solidFill>
              </a:defRPr>
            </a:lvl1pPr>
          </a:lstStyle>
          <a:p>
            <a:r>
              <a:rPr lang="en-US"/>
              <a:t>Click to edit Master title style</a:t>
            </a:r>
            <a:endParaRPr lang="en-US" dirty="0"/>
          </a:p>
        </p:txBody>
      </p:sp>
      <p:sp>
        <p:nvSpPr>
          <p:cNvPr id="4"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61BB8B2E-E442-59A7-1F07-292B286E115B}"/>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3997987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End Slide_Thank you/Partner Logos">
    <p:spTree>
      <p:nvGrpSpPr>
        <p:cNvPr id="1" name=""/>
        <p:cNvGrpSpPr/>
        <p:nvPr/>
      </p:nvGrpSpPr>
      <p:grpSpPr>
        <a:xfrm>
          <a:off x="0" y="0"/>
          <a:ext cx="0" cy="0"/>
          <a:chOff x="0" y="0"/>
          <a:chExt cx="0" cy="0"/>
        </a:xfrm>
      </p:grpSpPr>
      <p:pic>
        <p:nvPicPr>
          <p:cNvPr id="7" name="Picture 6" descr="Department of Energy, Environment and Climate Action logo">
            <a:extLst>
              <a:ext uri="{FF2B5EF4-FFF2-40B4-BE49-F238E27FC236}">
                <a16:creationId xmlns:a16="http://schemas.microsoft.com/office/drawing/2014/main" id="{65AD8E5F-77FE-5431-D20F-E47A970BC2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6450" y="5723041"/>
            <a:ext cx="2215146" cy="567476"/>
          </a:xfrm>
          <a:prstGeom prst="rect">
            <a:avLst/>
          </a:prstGeom>
        </p:spPr>
      </p:pic>
      <p:sp>
        <p:nvSpPr>
          <p:cNvPr id="9" name="Freeform 8">
            <a:extLst>
              <a:ext uri="{FF2B5EF4-FFF2-40B4-BE49-F238E27FC236}">
                <a16:creationId xmlns:a16="http://schemas.microsoft.com/office/drawing/2014/main" id="{BC6AA7E6-6AA7-5436-BF19-5F57E88516AA}"/>
              </a:ext>
            </a:extLst>
          </p:cNvPr>
          <p:cNvSpPr/>
          <p:nvPr userDrawn="1"/>
        </p:nvSpPr>
        <p:spPr>
          <a:xfrm>
            <a:off x="0" y="0"/>
            <a:ext cx="10917885" cy="5159899"/>
          </a:xfrm>
          <a:custGeom>
            <a:avLst/>
            <a:gdLst>
              <a:gd name="connsiteX0" fmla="*/ 10917885 w 10917885"/>
              <a:gd name="connsiteY0" fmla="*/ 0 h 5159899"/>
              <a:gd name="connsiteX1" fmla="*/ 8485607 w 10917885"/>
              <a:gd name="connsiteY1" fmla="*/ 5159899 h 5159899"/>
              <a:gd name="connsiteX2" fmla="*/ 0 w 10917885"/>
              <a:gd name="connsiteY2" fmla="*/ 5159899 h 5159899"/>
              <a:gd name="connsiteX3" fmla="*/ 0 w 10917885"/>
              <a:gd name="connsiteY3" fmla="*/ 7441 h 5159899"/>
              <a:gd name="connsiteX4" fmla="*/ 10917885 w 10917885"/>
              <a:gd name="connsiteY4" fmla="*/ 0 h 5159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885" h="5159899">
                <a:moveTo>
                  <a:pt x="10917885" y="0"/>
                </a:moveTo>
                <a:lnTo>
                  <a:pt x="8485607" y="5159899"/>
                </a:lnTo>
                <a:lnTo>
                  <a:pt x="0" y="5159899"/>
                </a:lnTo>
                <a:lnTo>
                  <a:pt x="0" y="7441"/>
                </a:lnTo>
                <a:lnTo>
                  <a:pt x="1091788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8194AEA9-F7D0-4DCF-475E-D1B94E866B3E}"/>
              </a:ext>
            </a:extLst>
          </p:cNvPr>
          <p:cNvGrpSpPr/>
          <p:nvPr userDrawn="1"/>
        </p:nvGrpSpPr>
        <p:grpSpPr>
          <a:xfrm>
            <a:off x="5454000" y="0"/>
            <a:ext cx="6737783" cy="6873500"/>
            <a:chOff x="5465321" y="-13912"/>
            <a:chExt cx="6737783" cy="6873500"/>
          </a:xfrm>
        </p:grpSpPr>
        <p:pic>
          <p:nvPicPr>
            <p:cNvPr id="32" name="Picture 31">
              <a:extLst>
                <a:ext uri="{FF2B5EF4-FFF2-40B4-BE49-F238E27FC236}">
                  <a16:creationId xmlns:a16="http://schemas.microsoft.com/office/drawing/2014/main" id="{B674985C-936A-DA81-D17C-CE9FD7DA8AA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583677" y="1709738"/>
              <a:ext cx="1619420" cy="3434660"/>
            </a:xfrm>
            <a:prstGeom prst="rect">
              <a:avLst/>
            </a:prstGeom>
          </p:spPr>
        </p:pic>
        <p:sp>
          <p:nvSpPr>
            <p:cNvPr id="33" name="Freeform 32">
              <a:extLst>
                <a:ext uri="{FF2B5EF4-FFF2-40B4-BE49-F238E27FC236}">
                  <a16:creationId xmlns:a16="http://schemas.microsoft.com/office/drawing/2014/main" id="{E142C69F-94A6-DDA2-7271-D6617C915586}"/>
                </a:ext>
              </a:extLst>
            </p:cNvPr>
            <p:cNvSpPr/>
            <p:nvPr userDrawn="1"/>
          </p:nvSpPr>
          <p:spPr>
            <a:xfrm>
              <a:off x="8419056" y="-13912"/>
              <a:ext cx="3784048" cy="5160587"/>
            </a:xfrm>
            <a:custGeom>
              <a:avLst/>
              <a:gdLst>
                <a:gd name="connsiteX0" fmla="*/ 2424557 w 3771518"/>
                <a:gd name="connsiteY0" fmla="*/ 0 h 5143500"/>
                <a:gd name="connsiteX1" fmla="*/ 3771519 w 3771518"/>
                <a:gd name="connsiteY1" fmla="*/ 0 h 5143500"/>
                <a:gd name="connsiteX2" fmla="*/ 3771519 w 3771518"/>
                <a:gd name="connsiteY2" fmla="*/ 571500 h 5143500"/>
                <a:gd name="connsiteX3" fmla="*/ 1616392 w 3771518"/>
                <a:gd name="connsiteY3" fmla="*/ 5143500 h 5143500"/>
                <a:gd name="connsiteX4" fmla="*/ 0 w 3771518"/>
                <a:gd name="connsiteY4" fmla="*/ 5143500 h 5143500"/>
                <a:gd name="connsiteX5" fmla="*/ 2424557 w 3771518"/>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518" h="5143500">
                  <a:moveTo>
                    <a:pt x="2424557" y="0"/>
                  </a:moveTo>
                  <a:lnTo>
                    <a:pt x="3771519" y="0"/>
                  </a:lnTo>
                  <a:lnTo>
                    <a:pt x="3771519" y="571500"/>
                  </a:lnTo>
                  <a:lnTo>
                    <a:pt x="1616392" y="5143500"/>
                  </a:lnTo>
                  <a:lnTo>
                    <a:pt x="0" y="5143500"/>
                  </a:lnTo>
                  <a:lnTo>
                    <a:pt x="2424557" y="0"/>
                  </a:lnTo>
                  <a:close/>
                </a:path>
              </a:pathLst>
            </a:custGeom>
            <a:solidFill>
              <a:schemeClr val="accent1"/>
            </a:solidFill>
            <a:ln w="635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1CC67E0-FAF2-435B-BF8D-191CE9B00BC5}"/>
                </a:ext>
              </a:extLst>
            </p:cNvPr>
            <p:cNvSpPr/>
            <p:nvPr userDrawn="1"/>
          </p:nvSpPr>
          <p:spPr>
            <a:xfrm>
              <a:off x="8967101"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1338424-928F-6959-A46B-85B821A3981F}"/>
                </a:ext>
              </a:extLst>
            </p:cNvPr>
            <p:cNvSpPr/>
            <p:nvPr userDrawn="1"/>
          </p:nvSpPr>
          <p:spPr>
            <a:xfrm>
              <a:off x="6812652"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4E902FE-52E1-43C6-C432-F41487A22F59}"/>
                </a:ext>
              </a:extLst>
            </p:cNvPr>
            <p:cNvSpPr/>
            <p:nvPr userDrawn="1"/>
          </p:nvSpPr>
          <p:spPr>
            <a:xfrm>
              <a:off x="5465321"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A9CBB0A-E39B-164D-BD2F-2ED2CE078955}"/>
                </a:ext>
              </a:extLst>
            </p:cNvPr>
            <p:cNvSpPr/>
            <p:nvPr userDrawn="1"/>
          </p:nvSpPr>
          <p:spPr>
            <a:xfrm>
              <a:off x="7351079"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F99395AE-9471-5917-3C74-9C92B85E186F}"/>
              </a:ext>
            </a:extLst>
          </p:cNvPr>
          <p:cNvSpPr>
            <a:spLocks noGrp="1"/>
          </p:cNvSpPr>
          <p:nvPr userDrawn="1">
            <p:ph type="title"/>
          </p:nvPr>
        </p:nvSpPr>
        <p:spPr>
          <a:xfrm>
            <a:off x="470376" y="503675"/>
            <a:ext cx="7419502" cy="2350650"/>
          </a:xfrm>
        </p:spPr>
        <p:txBody>
          <a:bodyPr anchor="t" anchorCtr="0">
            <a:normAutofit/>
          </a:bodyPr>
          <a:lstStyle>
            <a:lvl1pPr>
              <a:defRPr sz="2600" b="1">
                <a:solidFill>
                  <a:schemeClr val="bg1"/>
                </a:solidFill>
              </a:defRPr>
            </a:lvl1pPr>
          </a:lstStyle>
          <a:p>
            <a:r>
              <a:rPr lang="en-US"/>
              <a:t>Click to edit Master title style</a:t>
            </a:r>
            <a:endParaRPr lang="en-US" dirty="0"/>
          </a:p>
        </p:txBody>
      </p:sp>
      <p:sp>
        <p:nvSpPr>
          <p:cNvPr id="3" name="Picture Placeholder 16">
            <a:extLst>
              <a:ext uri="{FF2B5EF4-FFF2-40B4-BE49-F238E27FC236}">
                <a16:creationId xmlns:a16="http://schemas.microsoft.com/office/drawing/2014/main" id="{8CC7A54D-1C19-B885-8563-2094435335F7}"/>
              </a:ext>
            </a:extLst>
          </p:cNvPr>
          <p:cNvSpPr>
            <a:spLocks noGrp="1"/>
          </p:cNvSpPr>
          <p:nvPr userDrawn="1">
            <p:ph type="pic" sz="quarter" idx="10" hasCustomPrompt="1"/>
          </p:nvPr>
        </p:nvSpPr>
        <p:spPr>
          <a:xfrm>
            <a:off x="604838" y="5722938"/>
            <a:ext cx="1890712" cy="565150"/>
          </a:xfrm>
          <a:solidFill>
            <a:schemeClr val="tx1">
              <a:lumMod val="25000"/>
              <a:lumOff val="75000"/>
            </a:schemeClr>
          </a:solidFill>
        </p:spPr>
        <p:txBody>
          <a:bodyPr anchor="ctr">
            <a:normAutofit/>
          </a:bodyPr>
          <a:lstStyle>
            <a:lvl1pPr marL="0" indent="0" algn="ctr">
              <a:buNone/>
              <a:defRPr sz="1400">
                <a:solidFill>
                  <a:schemeClr val="tx1"/>
                </a:solidFill>
              </a:defRPr>
            </a:lvl1pPr>
          </a:lstStyle>
          <a:p>
            <a:r>
              <a:rPr lang="en-US" dirty="0"/>
              <a:t>Logo Placeholder</a:t>
            </a:r>
          </a:p>
        </p:txBody>
      </p:sp>
      <p:sp>
        <p:nvSpPr>
          <p:cNvPr id="4" name="Picture Placeholder 16">
            <a:extLst>
              <a:ext uri="{FF2B5EF4-FFF2-40B4-BE49-F238E27FC236}">
                <a16:creationId xmlns:a16="http://schemas.microsoft.com/office/drawing/2014/main" id="{4C5398C8-FD29-4B83-FB22-8E3DC23D95C0}"/>
              </a:ext>
            </a:extLst>
          </p:cNvPr>
          <p:cNvSpPr>
            <a:spLocks noGrp="1"/>
          </p:cNvSpPr>
          <p:nvPr userDrawn="1">
            <p:ph type="pic" sz="quarter" idx="11" hasCustomPrompt="1"/>
          </p:nvPr>
        </p:nvSpPr>
        <p:spPr>
          <a:xfrm>
            <a:off x="2781905" y="5722938"/>
            <a:ext cx="1890712" cy="565150"/>
          </a:xfrm>
          <a:solidFill>
            <a:schemeClr val="tx1">
              <a:lumMod val="25000"/>
              <a:lumOff val="75000"/>
            </a:schemeClr>
          </a:solidFill>
        </p:spPr>
        <p:txBody>
          <a:bodyPr anchor="ctr">
            <a:normAutofit/>
          </a:bodyPr>
          <a:lstStyle>
            <a:lvl1pPr marL="0" indent="0" algn="ctr">
              <a:buNone/>
              <a:defRPr sz="1400">
                <a:solidFill>
                  <a:schemeClr val="tx1"/>
                </a:solidFill>
              </a:defRPr>
            </a:lvl1pPr>
          </a:lstStyle>
          <a:p>
            <a:r>
              <a:rPr lang="en-US" dirty="0"/>
              <a:t>Logo Placeholder</a:t>
            </a:r>
          </a:p>
        </p:txBody>
      </p:sp>
      <p:sp>
        <p:nvSpPr>
          <p:cNvPr id="6"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34513750-5466-FB87-3BC4-8527EBEF6D5C}"/>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27817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4B8CB4-CF7E-55E3-6B9C-2FAFDFABFDF6}"/>
              </a:ext>
            </a:extLst>
          </p:cNvPr>
          <p:cNvSpPr>
            <a:spLocks noGrp="1"/>
          </p:cNvSpPr>
          <p:nvPr>
            <p:ph type="title"/>
          </p:nvPr>
        </p:nvSpPr>
        <p:spPr>
          <a:xfrm>
            <a:off x="470375" y="503675"/>
            <a:ext cx="11161238" cy="405045"/>
          </a:xfrm>
        </p:spPr>
        <p:txBody>
          <a:bodyPr>
            <a:noAutofit/>
          </a:bodyPr>
          <a:lstStyle>
            <a:lvl1pPr>
              <a:defRPr sz="2600" b="1">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056240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Single Image/No image">
    <p:spTree>
      <p:nvGrpSpPr>
        <p:cNvPr id="1" name=""/>
        <p:cNvGrpSpPr/>
        <p:nvPr/>
      </p:nvGrpSpPr>
      <p:grpSpPr>
        <a:xfrm>
          <a:off x="0" y="0"/>
          <a:ext cx="0" cy="0"/>
          <a:chOff x="0" y="0"/>
          <a:chExt cx="0" cy="0"/>
        </a:xfrm>
      </p:grpSpPr>
      <p:sp>
        <p:nvSpPr>
          <p:cNvPr id="4" name="Freeform 21">
            <a:extLst>
              <a:ext uri="{FF2B5EF4-FFF2-40B4-BE49-F238E27FC236}">
                <a16:creationId xmlns:a16="http://schemas.microsoft.com/office/drawing/2014/main" id="{36BA4E61-3973-1B76-EF98-6DDC47494221}"/>
              </a:ext>
            </a:extLst>
          </p:cNvPr>
          <p:cNvSpPr>
            <a:spLocks noChangeAspect="1"/>
          </p:cNvSpPr>
          <p:nvPr userDrawn="1"/>
        </p:nvSpPr>
        <p:spPr>
          <a:xfrm>
            <a:off x="-7859" y="2232569"/>
            <a:ext cx="9871388" cy="4032000"/>
          </a:xfrm>
          <a:custGeom>
            <a:avLst/>
            <a:gdLst>
              <a:gd name="connsiteX0" fmla="*/ 127 w 9767570"/>
              <a:gd name="connsiteY0" fmla="*/ 0 h 4000500"/>
              <a:gd name="connsiteX1" fmla="*/ 9767570 w 9767570"/>
              <a:gd name="connsiteY1" fmla="*/ 0 h 4000500"/>
              <a:gd name="connsiteX2" fmla="*/ 7881811 w 9767570"/>
              <a:gd name="connsiteY2" fmla="*/ 4000500 h 4000500"/>
              <a:gd name="connsiteX3" fmla="*/ 0 w 9767570"/>
              <a:gd name="connsiteY3" fmla="*/ 4000500 h 4000500"/>
              <a:gd name="connsiteX4" fmla="*/ 127 w 9767570"/>
              <a:gd name="connsiteY4" fmla="*/ 0 h 4000500"/>
              <a:gd name="connsiteX0" fmla="*/ 0 w 9794141"/>
              <a:gd name="connsiteY0" fmla="*/ 6675 h 4000500"/>
              <a:gd name="connsiteX1" fmla="*/ 9794141 w 9794141"/>
              <a:gd name="connsiteY1" fmla="*/ 0 h 4000500"/>
              <a:gd name="connsiteX2" fmla="*/ 7908382 w 9794141"/>
              <a:gd name="connsiteY2" fmla="*/ 4000500 h 4000500"/>
              <a:gd name="connsiteX3" fmla="*/ 26571 w 9794141"/>
              <a:gd name="connsiteY3" fmla="*/ 4000500 h 4000500"/>
              <a:gd name="connsiteX4" fmla="*/ 0 w 9794141"/>
              <a:gd name="connsiteY4" fmla="*/ 6675 h 4000500"/>
              <a:gd name="connsiteX0" fmla="*/ 127 w 9794268"/>
              <a:gd name="connsiteY0" fmla="*/ 6675 h 4000500"/>
              <a:gd name="connsiteX1" fmla="*/ 9794268 w 9794268"/>
              <a:gd name="connsiteY1" fmla="*/ 0 h 4000500"/>
              <a:gd name="connsiteX2" fmla="*/ 7908509 w 9794268"/>
              <a:gd name="connsiteY2" fmla="*/ 4000500 h 4000500"/>
              <a:gd name="connsiteX3" fmla="*/ 0 w 9794268"/>
              <a:gd name="connsiteY3" fmla="*/ 4000500 h 4000500"/>
              <a:gd name="connsiteX4" fmla="*/ 127 w 9794268"/>
              <a:gd name="connsiteY4" fmla="*/ 6675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4268" h="4000500">
                <a:moveTo>
                  <a:pt x="127" y="6675"/>
                </a:moveTo>
                <a:lnTo>
                  <a:pt x="9794268" y="0"/>
                </a:lnTo>
                <a:lnTo>
                  <a:pt x="7908509" y="4000500"/>
                </a:lnTo>
                <a:lnTo>
                  <a:pt x="0" y="4000500"/>
                </a:lnTo>
                <a:cubicBezTo>
                  <a:pt x="42" y="2669225"/>
                  <a:pt x="85" y="1337950"/>
                  <a:pt x="127" y="6675"/>
                </a:cubicBezTo>
                <a:close/>
              </a:path>
            </a:pathLst>
          </a:custGeom>
          <a:blipFill>
            <a:blip r:embed="rId2" cstate="print">
              <a:extLst>
                <a:ext uri="{28A0092B-C50C-407E-A947-70E740481C1C}">
                  <a14:useLocalDpi xmlns:a14="http://schemas.microsoft.com/office/drawing/2010/main"/>
                </a:ext>
              </a:extLst>
            </a:blip>
            <a:srcRect/>
            <a:stretch>
              <a:fillRect/>
            </a:stretch>
          </a:blipFill>
          <a:ln w="6350" cap="flat">
            <a:noFill/>
            <a:prstDash val="solid"/>
            <a:miter/>
          </a:ln>
        </p:spPr>
        <p:txBody>
          <a:bodyPr rtlCol="0" anchor="ctr"/>
          <a:lstStyle/>
          <a:p>
            <a:endParaRPr lang="en-US" dirty="0"/>
          </a:p>
        </p:txBody>
      </p:sp>
      <p:sp>
        <p:nvSpPr>
          <p:cNvPr id="19" name="Freeform 8">
            <a:extLst>
              <a:ext uri="{FF2B5EF4-FFF2-40B4-BE49-F238E27FC236}">
                <a16:creationId xmlns:a16="http://schemas.microsoft.com/office/drawing/2014/main" id="{9FC4DAAA-6813-09F1-E5ED-A837DDA788CA}"/>
              </a:ext>
            </a:extLst>
          </p:cNvPr>
          <p:cNvSpPr/>
          <p:nvPr userDrawn="1"/>
        </p:nvSpPr>
        <p:spPr>
          <a:xfrm>
            <a:off x="8506270" y="2095791"/>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bg1"/>
          </a:solidFill>
          <a:ln w="6350" cap="flat">
            <a:noFill/>
            <a:prstDash val="solid"/>
            <a:miter/>
          </a:ln>
        </p:spPr>
        <p:txBody>
          <a:bodyPr rtlCol="0" anchor="ctr"/>
          <a:lstStyle/>
          <a:p>
            <a:endParaRPr lang="en-US"/>
          </a:p>
        </p:txBody>
      </p:sp>
      <p:sp>
        <p:nvSpPr>
          <p:cNvPr id="17" name="Freeform 8">
            <a:extLst>
              <a:ext uri="{FF2B5EF4-FFF2-40B4-BE49-F238E27FC236}">
                <a16:creationId xmlns:a16="http://schemas.microsoft.com/office/drawing/2014/main" id="{41CAA84E-1926-620E-1EB5-18D1EC6C6741}"/>
              </a:ext>
            </a:extLst>
          </p:cNvPr>
          <p:cNvSpPr/>
          <p:nvPr userDrawn="1"/>
        </p:nvSpPr>
        <p:spPr>
          <a:xfrm>
            <a:off x="5175357" y="4789272"/>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bg1"/>
          </a:solidFill>
          <a:ln w="63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E29AF51-625F-4A3E-8AE6-C3B5B75C8F04}"/>
              </a:ext>
            </a:extLst>
          </p:cNvPr>
          <p:cNvSpPr>
            <a:spLocks noGrp="1"/>
          </p:cNvSpPr>
          <p:nvPr>
            <p:ph type="ctrTitle" hasCustomPrompt="1"/>
          </p:nvPr>
        </p:nvSpPr>
        <p:spPr>
          <a:xfrm>
            <a:off x="470375" y="503675"/>
            <a:ext cx="9046005" cy="855095"/>
          </a:xfrm>
        </p:spPr>
        <p:txBody>
          <a:bodyPr anchor="t">
            <a:noAutofit/>
          </a:bodyPr>
          <a:lstStyle>
            <a:lvl1pPr algn="l">
              <a:defRPr sz="2600" b="1">
                <a:solidFill>
                  <a:schemeClr val="tx2"/>
                </a:solidFill>
              </a:defRPr>
            </a:lvl1pPr>
          </a:lstStyle>
          <a:p>
            <a:r>
              <a:rPr lang="en-AU" b="1" dirty="0">
                <a:solidFill>
                  <a:srgbClr val="201547"/>
                </a:solidFill>
                <a:effectLst/>
                <a:latin typeface="Arial" panose="020B0604020202020204" pitchFamily="34" charset="0"/>
              </a:rPr>
              <a:t>Title over two lines maximum if subtitle is being used if not more can be included</a:t>
            </a:r>
            <a:endParaRPr lang="en-AU" dirty="0">
              <a:solidFill>
                <a:srgbClr val="201547"/>
              </a:solidFill>
              <a:effectLst/>
              <a:latin typeface="Arial" panose="020B0604020202020204" pitchFamily="34" charset="0"/>
            </a:endParaRPr>
          </a:p>
        </p:txBody>
      </p:sp>
      <p:sp>
        <p:nvSpPr>
          <p:cNvPr id="3" name="Subtitle 2">
            <a:extLst>
              <a:ext uri="{FF2B5EF4-FFF2-40B4-BE49-F238E27FC236}">
                <a16:creationId xmlns:a16="http://schemas.microsoft.com/office/drawing/2014/main" id="{0499B953-3AA6-D211-5FF3-34C2AA889337}"/>
              </a:ext>
            </a:extLst>
          </p:cNvPr>
          <p:cNvSpPr>
            <a:spLocks noGrp="1"/>
          </p:cNvSpPr>
          <p:nvPr>
            <p:ph type="subTitle" idx="1" hasCustomPrompt="1"/>
          </p:nvPr>
        </p:nvSpPr>
        <p:spPr>
          <a:xfrm>
            <a:off x="470375" y="1461294"/>
            <a:ext cx="9046005" cy="662561"/>
          </a:xfrm>
        </p:spPr>
        <p:txBody>
          <a:bodyPr>
            <a:normAutofit/>
          </a:bodyPr>
          <a:lstStyle>
            <a:lvl1pPr marL="0" indent="0" algn="l">
              <a:buNone/>
              <a:defRPr lang="en-AU" sz="1800" dirty="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solidFill>
                  <a:srgbClr val="201547"/>
                </a:solidFill>
                <a:effectLst/>
                <a:latin typeface="Arial" panose="020B0604020202020204" pitchFamily="34" charset="0"/>
              </a:rPr>
              <a:t>Subtitle over two lines maximum delete if not required </a:t>
            </a:r>
            <a:r>
              <a:rPr lang="en-AU" dirty="0" err="1">
                <a:solidFill>
                  <a:srgbClr val="201547"/>
                </a:solidFill>
                <a:effectLst/>
                <a:latin typeface="Arial" panose="020B0604020202020204" pitchFamily="34" charset="0"/>
              </a:rPr>
              <a:t>obitat</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eumque</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porumqui</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cullenis</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sequas</a:t>
            </a:r>
            <a:r>
              <a:rPr lang="en-AU" dirty="0">
                <a:solidFill>
                  <a:srgbClr val="201547"/>
                </a:solidFill>
                <a:effectLst/>
                <a:latin typeface="Arial" panose="020B0604020202020204" pitchFamily="34" charset="0"/>
              </a:rPr>
              <a:t> sum sima quat </a:t>
            </a:r>
            <a:r>
              <a:rPr lang="en-AU" dirty="0" err="1">
                <a:solidFill>
                  <a:srgbClr val="201547"/>
                </a:solidFill>
                <a:effectLst/>
                <a:latin typeface="Arial" panose="020B0604020202020204" pitchFamily="34" charset="0"/>
              </a:rPr>
              <a:t>apidellesti</a:t>
            </a:r>
            <a:r>
              <a:rPr lang="en-AU" dirty="0">
                <a:solidFill>
                  <a:srgbClr val="201547"/>
                </a:solidFill>
                <a:effectLst/>
                <a:latin typeface="Arial" panose="020B0604020202020204" pitchFamily="34" charset="0"/>
              </a:rPr>
              <a:t> beatus</a:t>
            </a:r>
          </a:p>
        </p:txBody>
      </p:sp>
      <p:pic>
        <p:nvPicPr>
          <p:cNvPr id="7" name="Picture 6" descr="Department of Energy, Environment and Climate Action logo">
            <a:extLst>
              <a:ext uri="{FF2B5EF4-FFF2-40B4-BE49-F238E27FC236}">
                <a16:creationId xmlns:a16="http://schemas.microsoft.com/office/drawing/2014/main" id="{65AD8E5F-77FE-5431-D20F-E47A970BC25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236450" y="5723041"/>
            <a:ext cx="2215146" cy="567476"/>
          </a:xfrm>
          <a:prstGeom prst="rect">
            <a:avLst/>
          </a:prstGeom>
        </p:spPr>
      </p:pic>
      <p:sp>
        <p:nvSpPr>
          <p:cNvPr id="18" name="Freeform 8">
            <a:extLst>
              <a:ext uri="{FF2B5EF4-FFF2-40B4-BE49-F238E27FC236}">
                <a16:creationId xmlns:a16="http://schemas.microsoft.com/office/drawing/2014/main" id="{28126EC6-821F-5BC5-7877-4A73B23B55A9}"/>
              </a:ext>
            </a:extLst>
          </p:cNvPr>
          <p:cNvSpPr/>
          <p:nvPr userDrawn="1"/>
        </p:nvSpPr>
        <p:spPr>
          <a:xfrm>
            <a:off x="6780770" y="3643511"/>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bg1"/>
          </a:solidFill>
          <a:ln w="635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E8BAFAC-CD4E-5799-FA5D-228F3592DEA7}"/>
              </a:ext>
            </a:extLst>
          </p:cNvPr>
          <p:cNvSpPr/>
          <p:nvPr userDrawn="1"/>
        </p:nvSpPr>
        <p:spPr>
          <a:xfrm>
            <a:off x="8419056" y="-13912"/>
            <a:ext cx="3784048" cy="5160587"/>
          </a:xfrm>
          <a:custGeom>
            <a:avLst/>
            <a:gdLst>
              <a:gd name="connsiteX0" fmla="*/ 2424557 w 3771518"/>
              <a:gd name="connsiteY0" fmla="*/ 0 h 5143500"/>
              <a:gd name="connsiteX1" fmla="*/ 3771519 w 3771518"/>
              <a:gd name="connsiteY1" fmla="*/ 0 h 5143500"/>
              <a:gd name="connsiteX2" fmla="*/ 3771519 w 3771518"/>
              <a:gd name="connsiteY2" fmla="*/ 571500 h 5143500"/>
              <a:gd name="connsiteX3" fmla="*/ 1616392 w 3771518"/>
              <a:gd name="connsiteY3" fmla="*/ 5143500 h 5143500"/>
              <a:gd name="connsiteX4" fmla="*/ 0 w 3771518"/>
              <a:gd name="connsiteY4" fmla="*/ 5143500 h 5143500"/>
              <a:gd name="connsiteX5" fmla="*/ 2424557 w 3771518"/>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518" h="5143500">
                <a:moveTo>
                  <a:pt x="2424557" y="0"/>
                </a:moveTo>
                <a:lnTo>
                  <a:pt x="3771519" y="0"/>
                </a:lnTo>
                <a:lnTo>
                  <a:pt x="3771519" y="571500"/>
                </a:lnTo>
                <a:lnTo>
                  <a:pt x="1616392" y="5143500"/>
                </a:lnTo>
                <a:lnTo>
                  <a:pt x="0" y="5143500"/>
                </a:lnTo>
                <a:lnTo>
                  <a:pt x="2424557" y="0"/>
                </a:lnTo>
                <a:close/>
              </a:path>
            </a:pathLst>
          </a:custGeom>
          <a:solidFill>
            <a:schemeClr val="accent1"/>
          </a:solidFill>
          <a:ln w="6350" cap="flat">
            <a:no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13D2856A-304E-C26D-8D61-2ECEBF02F9A3}"/>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583677" y="1709738"/>
            <a:ext cx="1619421" cy="3434660"/>
          </a:xfrm>
          <a:prstGeom prst="rect">
            <a:avLst/>
          </a:prstGeom>
        </p:spPr>
      </p:pic>
      <p:sp>
        <p:nvSpPr>
          <p:cNvPr id="6" name="Freeform 5">
            <a:extLst>
              <a:ext uri="{FF2B5EF4-FFF2-40B4-BE49-F238E27FC236}">
                <a16:creationId xmlns:a16="http://schemas.microsoft.com/office/drawing/2014/main" id="{125C35CC-40C6-1765-134D-7BA2A8FD411F}"/>
              </a:ext>
            </a:extLst>
          </p:cNvPr>
          <p:cNvSpPr/>
          <p:nvPr userDrawn="1"/>
        </p:nvSpPr>
        <p:spPr>
          <a:xfrm>
            <a:off x="8967101"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D43ED5F-F56E-8B59-E67A-E205389D27FC}"/>
              </a:ext>
            </a:extLst>
          </p:cNvPr>
          <p:cNvSpPr/>
          <p:nvPr userDrawn="1"/>
        </p:nvSpPr>
        <p:spPr>
          <a:xfrm>
            <a:off x="6812652"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FC41F5BE-7D05-5828-413D-9B14BE944E24}"/>
              </a:ext>
            </a:extLst>
          </p:cNvPr>
          <p:cNvSpPr/>
          <p:nvPr userDrawn="1"/>
        </p:nvSpPr>
        <p:spPr>
          <a:xfrm>
            <a:off x="5465321"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A6C73A4-34C9-D846-E983-7221BF2BE8E5}"/>
              </a:ext>
            </a:extLst>
          </p:cNvPr>
          <p:cNvSpPr/>
          <p:nvPr userDrawn="1"/>
        </p:nvSpPr>
        <p:spPr>
          <a:xfrm>
            <a:off x="7351079"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5"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076D58DE-EB93-3026-8B56-65F336C0F7B2}"/>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1970604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 Single Image/No image">
    <p:spTree>
      <p:nvGrpSpPr>
        <p:cNvPr id="1" name=""/>
        <p:cNvGrpSpPr/>
        <p:nvPr/>
      </p:nvGrpSpPr>
      <p:grpSpPr>
        <a:xfrm>
          <a:off x="0" y="0"/>
          <a:ext cx="0" cy="0"/>
          <a:chOff x="0" y="0"/>
          <a:chExt cx="0" cy="0"/>
        </a:xfrm>
      </p:grpSpPr>
      <p:sp>
        <p:nvSpPr>
          <p:cNvPr id="4" name="Freeform 21">
            <a:extLst>
              <a:ext uri="{FF2B5EF4-FFF2-40B4-BE49-F238E27FC236}">
                <a16:creationId xmlns:a16="http://schemas.microsoft.com/office/drawing/2014/main" id="{36BA4E61-3973-1B76-EF98-6DDC47494221}"/>
              </a:ext>
            </a:extLst>
          </p:cNvPr>
          <p:cNvSpPr/>
          <p:nvPr userDrawn="1"/>
        </p:nvSpPr>
        <p:spPr>
          <a:xfrm>
            <a:off x="-7859" y="2289175"/>
            <a:ext cx="9794268" cy="4000500"/>
          </a:xfrm>
          <a:custGeom>
            <a:avLst/>
            <a:gdLst>
              <a:gd name="connsiteX0" fmla="*/ 127 w 9767570"/>
              <a:gd name="connsiteY0" fmla="*/ 0 h 4000500"/>
              <a:gd name="connsiteX1" fmla="*/ 9767570 w 9767570"/>
              <a:gd name="connsiteY1" fmla="*/ 0 h 4000500"/>
              <a:gd name="connsiteX2" fmla="*/ 7881811 w 9767570"/>
              <a:gd name="connsiteY2" fmla="*/ 4000500 h 4000500"/>
              <a:gd name="connsiteX3" fmla="*/ 0 w 9767570"/>
              <a:gd name="connsiteY3" fmla="*/ 4000500 h 4000500"/>
              <a:gd name="connsiteX4" fmla="*/ 127 w 9767570"/>
              <a:gd name="connsiteY4" fmla="*/ 0 h 4000500"/>
              <a:gd name="connsiteX0" fmla="*/ 0 w 9794141"/>
              <a:gd name="connsiteY0" fmla="*/ 6675 h 4000500"/>
              <a:gd name="connsiteX1" fmla="*/ 9794141 w 9794141"/>
              <a:gd name="connsiteY1" fmla="*/ 0 h 4000500"/>
              <a:gd name="connsiteX2" fmla="*/ 7908382 w 9794141"/>
              <a:gd name="connsiteY2" fmla="*/ 4000500 h 4000500"/>
              <a:gd name="connsiteX3" fmla="*/ 26571 w 9794141"/>
              <a:gd name="connsiteY3" fmla="*/ 4000500 h 4000500"/>
              <a:gd name="connsiteX4" fmla="*/ 0 w 9794141"/>
              <a:gd name="connsiteY4" fmla="*/ 6675 h 4000500"/>
              <a:gd name="connsiteX0" fmla="*/ 127 w 9794268"/>
              <a:gd name="connsiteY0" fmla="*/ 6675 h 4000500"/>
              <a:gd name="connsiteX1" fmla="*/ 9794268 w 9794268"/>
              <a:gd name="connsiteY1" fmla="*/ 0 h 4000500"/>
              <a:gd name="connsiteX2" fmla="*/ 7908509 w 9794268"/>
              <a:gd name="connsiteY2" fmla="*/ 4000500 h 4000500"/>
              <a:gd name="connsiteX3" fmla="*/ 0 w 9794268"/>
              <a:gd name="connsiteY3" fmla="*/ 4000500 h 4000500"/>
              <a:gd name="connsiteX4" fmla="*/ 127 w 9794268"/>
              <a:gd name="connsiteY4" fmla="*/ 6675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4268" h="4000500">
                <a:moveTo>
                  <a:pt x="127" y="6675"/>
                </a:moveTo>
                <a:lnTo>
                  <a:pt x="9794268" y="0"/>
                </a:lnTo>
                <a:lnTo>
                  <a:pt x="7908509" y="4000500"/>
                </a:lnTo>
                <a:lnTo>
                  <a:pt x="0" y="4000500"/>
                </a:lnTo>
                <a:cubicBezTo>
                  <a:pt x="42" y="2669225"/>
                  <a:pt x="85" y="1337950"/>
                  <a:pt x="127" y="6675"/>
                </a:cubicBezTo>
                <a:close/>
              </a:path>
            </a:pathLst>
          </a:custGeom>
          <a:solidFill>
            <a:schemeClr val="tx1">
              <a:lumMod val="10000"/>
              <a:lumOff val="90000"/>
            </a:schemeClr>
          </a:solidFill>
          <a:ln w="6350"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E29AF51-625F-4A3E-8AE6-C3B5B75C8F04}"/>
              </a:ext>
            </a:extLst>
          </p:cNvPr>
          <p:cNvSpPr>
            <a:spLocks noGrp="1"/>
          </p:cNvSpPr>
          <p:nvPr>
            <p:ph type="ctrTitle" hasCustomPrompt="1"/>
          </p:nvPr>
        </p:nvSpPr>
        <p:spPr>
          <a:xfrm>
            <a:off x="470375" y="503675"/>
            <a:ext cx="9046005" cy="855095"/>
          </a:xfrm>
        </p:spPr>
        <p:txBody>
          <a:bodyPr anchor="t">
            <a:noAutofit/>
          </a:bodyPr>
          <a:lstStyle>
            <a:lvl1pPr algn="l">
              <a:defRPr sz="2600" b="1">
                <a:solidFill>
                  <a:schemeClr val="tx2"/>
                </a:solidFill>
              </a:defRPr>
            </a:lvl1pPr>
          </a:lstStyle>
          <a:p>
            <a:r>
              <a:rPr lang="en-AU" b="1" dirty="0">
                <a:solidFill>
                  <a:srgbClr val="201547"/>
                </a:solidFill>
                <a:effectLst/>
                <a:latin typeface="Arial" panose="020B0604020202020204" pitchFamily="34" charset="0"/>
              </a:rPr>
              <a:t>Title over two lines maximum if subtitle is being used if not more can be included</a:t>
            </a:r>
            <a:endParaRPr lang="en-AU" dirty="0">
              <a:solidFill>
                <a:srgbClr val="201547"/>
              </a:solidFill>
              <a:effectLst/>
              <a:latin typeface="Arial" panose="020B0604020202020204" pitchFamily="34" charset="0"/>
            </a:endParaRPr>
          </a:p>
        </p:txBody>
      </p:sp>
      <p:sp>
        <p:nvSpPr>
          <p:cNvPr id="3" name="Subtitle 2">
            <a:extLst>
              <a:ext uri="{FF2B5EF4-FFF2-40B4-BE49-F238E27FC236}">
                <a16:creationId xmlns:a16="http://schemas.microsoft.com/office/drawing/2014/main" id="{0499B953-3AA6-D211-5FF3-34C2AA889337}"/>
              </a:ext>
            </a:extLst>
          </p:cNvPr>
          <p:cNvSpPr>
            <a:spLocks noGrp="1"/>
          </p:cNvSpPr>
          <p:nvPr>
            <p:ph type="subTitle" idx="1" hasCustomPrompt="1"/>
          </p:nvPr>
        </p:nvSpPr>
        <p:spPr>
          <a:xfrm>
            <a:off x="470375" y="1461294"/>
            <a:ext cx="9046005" cy="662561"/>
          </a:xfrm>
        </p:spPr>
        <p:txBody>
          <a:bodyPr>
            <a:normAutofit/>
          </a:bodyPr>
          <a:lstStyle>
            <a:lvl1pPr marL="0" indent="0" algn="l">
              <a:buNone/>
              <a:defRPr lang="en-AU" sz="1800" dirty="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solidFill>
                  <a:srgbClr val="201547"/>
                </a:solidFill>
                <a:effectLst/>
                <a:latin typeface="Arial" panose="020B0604020202020204" pitchFamily="34" charset="0"/>
              </a:rPr>
              <a:t>Subtitle over two lines maximum delete if not required </a:t>
            </a:r>
            <a:r>
              <a:rPr lang="en-AU" dirty="0" err="1">
                <a:solidFill>
                  <a:srgbClr val="201547"/>
                </a:solidFill>
                <a:effectLst/>
                <a:latin typeface="Arial" panose="020B0604020202020204" pitchFamily="34" charset="0"/>
              </a:rPr>
              <a:t>obitat</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eumque</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porumqui</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cullenis</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sequas</a:t>
            </a:r>
            <a:r>
              <a:rPr lang="en-AU" dirty="0">
                <a:solidFill>
                  <a:srgbClr val="201547"/>
                </a:solidFill>
                <a:effectLst/>
                <a:latin typeface="Arial" panose="020B0604020202020204" pitchFamily="34" charset="0"/>
              </a:rPr>
              <a:t> sum sima quat </a:t>
            </a:r>
            <a:r>
              <a:rPr lang="en-AU" dirty="0" err="1">
                <a:solidFill>
                  <a:srgbClr val="201547"/>
                </a:solidFill>
                <a:effectLst/>
                <a:latin typeface="Arial" panose="020B0604020202020204" pitchFamily="34" charset="0"/>
              </a:rPr>
              <a:t>apidellesti</a:t>
            </a:r>
            <a:r>
              <a:rPr lang="en-AU" dirty="0">
                <a:solidFill>
                  <a:srgbClr val="201547"/>
                </a:solidFill>
                <a:effectLst/>
                <a:latin typeface="Arial" panose="020B0604020202020204" pitchFamily="34" charset="0"/>
              </a:rPr>
              <a:t> beatus</a:t>
            </a:r>
          </a:p>
        </p:txBody>
      </p:sp>
      <p:pic>
        <p:nvPicPr>
          <p:cNvPr id="7" name="Picture 6" descr="Department of Energy, Environment and Climate Action logo">
            <a:extLst>
              <a:ext uri="{FF2B5EF4-FFF2-40B4-BE49-F238E27FC236}">
                <a16:creationId xmlns:a16="http://schemas.microsoft.com/office/drawing/2014/main" id="{65AD8E5F-77FE-5431-D20F-E47A970BC2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6450" y="5723041"/>
            <a:ext cx="2215146" cy="567476"/>
          </a:xfrm>
          <a:prstGeom prst="rect">
            <a:avLst/>
          </a:prstGeom>
        </p:spPr>
      </p:pic>
      <p:sp>
        <p:nvSpPr>
          <p:cNvPr id="45" name="Freeform 44">
            <a:extLst>
              <a:ext uri="{FF2B5EF4-FFF2-40B4-BE49-F238E27FC236}">
                <a16:creationId xmlns:a16="http://schemas.microsoft.com/office/drawing/2014/main" id="{2E8BAFAC-CD4E-5799-FA5D-228F3592DEA7}"/>
              </a:ext>
            </a:extLst>
          </p:cNvPr>
          <p:cNvSpPr/>
          <p:nvPr userDrawn="1"/>
        </p:nvSpPr>
        <p:spPr>
          <a:xfrm>
            <a:off x="8419056" y="-13912"/>
            <a:ext cx="3784048" cy="5160587"/>
          </a:xfrm>
          <a:custGeom>
            <a:avLst/>
            <a:gdLst>
              <a:gd name="connsiteX0" fmla="*/ 2424557 w 3771518"/>
              <a:gd name="connsiteY0" fmla="*/ 0 h 5143500"/>
              <a:gd name="connsiteX1" fmla="*/ 3771519 w 3771518"/>
              <a:gd name="connsiteY1" fmla="*/ 0 h 5143500"/>
              <a:gd name="connsiteX2" fmla="*/ 3771519 w 3771518"/>
              <a:gd name="connsiteY2" fmla="*/ 571500 h 5143500"/>
              <a:gd name="connsiteX3" fmla="*/ 1616392 w 3771518"/>
              <a:gd name="connsiteY3" fmla="*/ 5143500 h 5143500"/>
              <a:gd name="connsiteX4" fmla="*/ 0 w 3771518"/>
              <a:gd name="connsiteY4" fmla="*/ 5143500 h 5143500"/>
              <a:gd name="connsiteX5" fmla="*/ 2424557 w 3771518"/>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518" h="5143500">
                <a:moveTo>
                  <a:pt x="2424557" y="0"/>
                </a:moveTo>
                <a:lnTo>
                  <a:pt x="3771519" y="0"/>
                </a:lnTo>
                <a:lnTo>
                  <a:pt x="3771519" y="571500"/>
                </a:lnTo>
                <a:lnTo>
                  <a:pt x="1616392" y="5143500"/>
                </a:lnTo>
                <a:lnTo>
                  <a:pt x="0" y="5143500"/>
                </a:lnTo>
                <a:lnTo>
                  <a:pt x="2424557" y="0"/>
                </a:lnTo>
                <a:close/>
              </a:path>
            </a:pathLst>
          </a:custGeom>
          <a:solidFill>
            <a:schemeClr val="accent1"/>
          </a:solidFill>
          <a:ln w="6350" cap="flat">
            <a:no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13D2856A-304E-C26D-8D61-2ECEBF02F9A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583677" y="1709738"/>
            <a:ext cx="1619421" cy="3434660"/>
          </a:xfrm>
          <a:prstGeom prst="rect">
            <a:avLst/>
          </a:prstGeom>
        </p:spPr>
      </p:pic>
      <p:sp>
        <p:nvSpPr>
          <p:cNvPr id="6" name="Freeform 5">
            <a:extLst>
              <a:ext uri="{FF2B5EF4-FFF2-40B4-BE49-F238E27FC236}">
                <a16:creationId xmlns:a16="http://schemas.microsoft.com/office/drawing/2014/main" id="{125C35CC-40C6-1765-134D-7BA2A8FD411F}"/>
              </a:ext>
            </a:extLst>
          </p:cNvPr>
          <p:cNvSpPr/>
          <p:nvPr userDrawn="1"/>
        </p:nvSpPr>
        <p:spPr>
          <a:xfrm>
            <a:off x="8967101"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D43ED5F-F56E-8B59-E67A-E205389D27FC}"/>
              </a:ext>
            </a:extLst>
          </p:cNvPr>
          <p:cNvSpPr/>
          <p:nvPr userDrawn="1"/>
        </p:nvSpPr>
        <p:spPr>
          <a:xfrm>
            <a:off x="6812652"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FC41F5BE-7D05-5828-413D-9B14BE944E24}"/>
              </a:ext>
            </a:extLst>
          </p:cNvPr>
          <p:cNvSpPr/>
          <p:nvPr userDrawn="1"/>
        </p:nvSpPr>
        <p:spPr>
          <a:xfrm>
            <a:off x="5465321"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A6C73A4-34C9-D846-E983-7221BF2BE8E5}"/>
              </a:ext>
            </a:extLst>
          </p:cNvPr>
          <p:cNvSpPr/>
          <p:nvPr userDrawn="1"/>
        </p:nvSpPr>
        <p:spPr>
          <a:xfrm>
            <a:off x="7351079"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5"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076D58DE-EB93-3026-8B56-65F336C0F7B2}"/>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
        <p:nvSpPr>
          <p:cNvPr id="11" name="Text Box 23">
            <a:extLst>
              <a:ext uri="{FF2B5EF4-FFF2-40B4-BE49-F238E27FC236}">
                <a16:creationId xmlns:a16="http://schemas.microsoft.com/office/drawing/2014/main" id="{5C3EDA9B-15C7-1BB1-AE3C-D335475C9063}"/>
              </a:ext>
            </a:extLst>
          </p:cNvPr>
          <p:cNvSpPr txBox="1"/>
          <p:nvPr userDrawn="1"/>
        </p:nvSpPr>
        <p:spPr>
          <a:xfrm>
            <a:off x="470375" y="2549029"/>
            <a:ext cx="4107056" cy="2896196"/>
          </a:xfrm>
          <a:prstGeom prst="rect">
            <a:avLst/>
          </a:prstGeom>
          <a:solidFill>
            <a:schemeClr val="bg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600"/>
              </a:spcAft>
            </a:pPr>
            <a:r>
              <a:rPr lang="en-US" sz="900" b="1" dirty="0"/>
              <a:t>To replace image/s in the first four master slides options:</a:t>
            </a:r>
            <a:endParaRPr lang="en-AU" sz="900" dirty="0"/>
          </a:p>
          <a:p>
            <a:pPr marL="228600" lvl="0" indent="-228600">
              <a:spcAft>
                <a:spcPts val="600"/>
              </a:spcAft>
              <a:buFont typeface="+mj-lt"/>
              <a:buAutoNum type="arabicPeriod"/>
            </a:pPr>
            <a:r>
              <a:rPr lang="en-US" sz="900" dirty="0"/>
              <a:t>Click on the slide of the layout you want to change  &gt;  View  &gt;  Slide Master  &gt;  Click on the grouped transparent elements  &gt;  right mouse click  &gt;  Send to back  &gt;  click on current photo  &gt;  right mouse click  &gt;  change picture  &gt;  then choose your photo from the location on your computer. If pasting in a photo from another document, delete the current photo and paste it into your new photo.</a:t>
            </a:r>
            <a:endParaRPr lang="en-AU" sz="900" dirty="0"/>
          </a:p>
          <a:p>
            <a:pPr marL="228600" lvl="0" indent="-228600">
              <a:spcAft>
                <a:spcPts val="600"/>
              </a:spcAft>
              <a:buFont typeface="+mj-lt"/>
              <a:buAutoNum type="arabicPeriod"/>
            </a:pPr>
            <a:r>
              <a:rPr lang="en-US" sz="900" dirty="0"/>
              <a:t>Expand the pasted image to the width of the page. To fix the image ratio go to the Picture Tools (Format) tab: choose the Crop tool  &gt;  Fill  &gt;  position the image in the area to suit. </a:t>
            </a:r>
            <a:endParaRPr lang="en-AU" sz="900" dirty="0"/>
          </a:p>
          <a:p>
            <a:pPr marL="228600" lvl="0" indent="-228600">
              <a:spcAft>
                <a:spcPts val="600"/>
              </a:spcAft>
              <a:buFont typeface="+mj-lt"/>
              <a:buAutoNum type="arabicPeriod"/>
            </a:pPr>
            <a:r>
              <a:rPr lang="en-US" sz="900" dirty="0"/>
              <a:t>Click on the new photo and right mouse click  &gt;  Send to back so it is behind the grouped transparent elements.</a:t>
            </a:r>
            <a:endParaRPr lang="en-AU" sz="900" dirty="0"/>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dirty="0"/>
              <a:t>Click on this instruction box and delete.</a:t>
            </a:r>
            <a:endParaRPr lang="en-AU" sz="900" dirty="0"/>
          </a:p>
          <a:p>
            <a:pPr marL="228600" lvl="0" indent="-228600">
              <a:spcAft>
                <a:spcPts val="600"/>
              </a:spcAft>
              <a:buFont typeface="+mj-lt"/>
              <a:buAutoNum type="arabicPeriod"/>
            </a:pPr>
            <a:r>
              <a:rPr lang="en-US" sz="900" dirty="0"/>
              <a:t>To go back to your presentation: View  &gt;  Normal.</a:t>
            </a:r>
            <a:endParaRPr lang="en-AU" sz="900" dirty="0"/>
          </a:p>
          <a:p>
            <a:pPr>
              <a:spcAft>
                <a:spcPts val="600"/>
              </a:spcAft>
            </a:pPr>
            <a:r>
              <a:rPr lang="en-AU" sz="900" b="1" i="1" dirty="0"/>
              <a:t>Delete any slides you do not require. These slides are included as examples only.</a:t>
            </a:r>
            <a:endParaRPr lang="en-AU" sz="900" dirty="0"/>
          </a:p>
        </p:txBody>
      </p:sp>
    </p:spTree>
    <p:extLst>
      <p:ext uri="{BB962C8B-B14F-4D97-AF65-F5344CB8AC3E}">
        <p14:creationId xmlns:p14="http://schemas.microsoft.com/office/powerpoint/2010/main" val="56393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 Two Image">
    <p:spTree>
      <p:nvGrpSpPr>
        <p:cNvPr id="1" name=""/>
        <p:cNvGrpSpPr/>
        <p:nvPr/>
      </p:nvGrpSpPr>
      <p:grpSpPr>
        <a:xfrm>
          <a:off x="0" y="0"/>
          <a:ext cx="0" cy="0"/>
          <a:chOff x="0" y="0"/>
          <a:chExt cx="0" cy="0"/>
        </a:xfrm>
      </p:grpSpPr>
      <p:sp>
        <p:nvSpPr>
          <p:cNvPr id="12" name="Freeform 45">
            <a:extLst>
              <a:ext uri="{FF2B5EF4-FFF2-40B4-BE49-F238E27FC236}">
                <a16:creationId xmlns:a16="http://schemas.microsoft.com/office/drawing/2014/main" id="{6325DC9A-9BF1-22E5-1824-808004E9DA22}"/>
              </a:ext>
            </a:extLst>
          </p:cNvPr>
          <p:cNvSpPr/>
          <p:nvPr userDrawn="1"/>
        </p:nvSpPr>
        <p:spPr>
          <a:xfrm>
            <a:off x="2696683" y="2289175"/>
            <a:ext cx="7089726" cy="4000500"/>
          </a:xfrm>
          <a:custGeom>
            <a:avLst/>
            <a:gdLst>
              <a:gd name="connsiteX0" fmla="*/ 127 w 9767570"/>
              <a:gd name="connsiteY0" fmla="*/ 0 h 4000500"/>
              <a:gd name="connsiteX1" fmla="*/ 9767570 w 9767570"/>
              <a:gd name="connsiteY1" fmla="*/ 0 h 4000500"/>
              <a:gd name="connsiteX2" fmla="*/ 7881811 w 9767570"/>
              <a:gd name="connsiteY2" fmla="*/ 4000500 h 4000500"/>
              <a:gd name="connsiteX3" fmla="*/ 0 w 9767570"/>
              <a:gd name="connsiteY3" fmla="*/ 4000500 h 4000500"/>
              <a:gd name="connsiteX4" fmla="*/ 127 w 9767570"/>
              <a:gd name="connsiteY4" fmla="*/ 0 h 4000500"/>
              <a:gd name="connsiteX0" fmla="*/ 0 w 9794141"/>
              <a:gd name="connsiteY0" fmla="*/ 6675 h 4000500"/>
              <a:gd name="connsiteX1" fmla="*/ 9794141 w 9794141"/>
              <a:gd name="connsiteY1" fmla="*/ 0 h 4000500"/>
              <a:gd name="connsiteX2" fmla="*/ 7908382 w 9794141"/>
              <a:gd name="connsiteY2" fmla="*/ 4000500 h 4000500"/>
              <a:gd name="connsiteX3" fmla="*/ 26571 w 9794141"/>
              <a:gd name="connsiteY3" fmla="*/ 4000500 h 4000500"/>
              <a:gd name="connsiteX4" fmla="*/ 0 w 9794141"/>
              <a:gd name="connsiteY4" fmla="*/ 6675 h 4000500"/>
              <a:gd name="connsiteX0" fmla="*/ 127 w 9794268"/>
              <a:gd name="connsiteY0" fmla="*/ 6675 h 4000500"/>
              <a:gd name="connsiteX1" fmla="*/ 9794268 w 9794268"/>
              <a:gd name="connsiteY1" fmla="*/ 0 h 4000500"/>
              <a:gd name="connsiteX2" fmla="*/ 7908509 w 9794268"/>
              <a:gd name="connsiteY2" fmla="*/ 4000500 h 4000500"/>
              <a:gd name="connsiteX3" fmla="*/ 0 w 9794268"/>
              <a:gd name="connsiteY3" fmla="*/ 4000500 h 4000500"/>
              <a:gd name="connsiteX4" fmla="*/ 127 w 9794268"/>
              <a:gd name="connsiteY4" fmla="*/ 6675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4268" h="4000500">
                <a:moveTo>
                  <a:pt x="127" y="6675"/>
                </a:moveTo>
                <a:lnTo>
                  <a:pt x="9794268" y="0"/>
                </a:lnTo>
                <a:lnTo>
                  <a:pt x="7908509" y="4000500"/>
                </a:lnTo>
                <a:lnTo>
                  <a:pt x="0" y="4000500"/>
                </a:lnTo>
                <a:cubicBezTo>
                  <a:pt x="42" y="2669225"/>
                  <a:pt x="85" y="1337950"/>
                  <a:pt x="127" y="6675"/>
                </a:cubicBezTo>
                <a:close/>
              </a:path>
            </a:pathLst>
          </a:custGeom>
          <a:solidFill>
            <a:schemeClr val="tx1">
              <a:lumMod val="25000"/>
              <a:lumOff val="75000"/>
            </a:schemeClr>
          </a:solidFill>
          <a:ln w="6350" cap="flat">
            <a:noFill/>
            <a:prstDash val="solid"/>
            <a:miter/>
          </a:ln>
        </p:spPr>
        <p:txBody>
          <a:bodyPr rtlCol="0" anchor="ctr"/>
          <a:lstStyle/>
          <a:p>
            <a:endParaRPr lang="en-US" dirty="0"/>
          </a:p>
        </p:txBody>
      </p:sp>
      <p:sp>
        <p:nvSpPr>
          <p:cNvPr id="13" name="Freeform 46">
            <a:extLst>
              <a:ext uri="{FF2B5EF4-FFF2-40B4-BE49-F238E27FC236}">
                <a16:creationId xmlns:a16="http://schemas.microsoft.com/office/drawing/2014/main" id="{EFCBD478-31DA-D132-0E79-3AADCA78C6A0}"/>
              </a:ext>
            </a:extLst>
          </p:cNvPr>
          <p:cNvSpPr/>
          <p:nvPr userDrawn="1"/>
        </p:nvSpPr>
        <p:spPr>
          <a:xfrm>
            <a:off x="-13348" y="2289175"/>
            <a:ext cx="4932010" cy="4004834"/>
          </a:xfrm>
          <a:custGeom>
            <a:avLst/>
            <a:gdLst>
              <a:gd name="connsiteX0" fmla="*/ 127 w 9767570"/>
              <a:gd name="connsiteY0" fmla="*/ 0 h 4000500"/>
              <a:gd name="connsiteX1" fmla="*/ 9767570 w 9767570"/>
              <a:gd name="connsiteY1" fmla="*/ 0 h 4000500"/>
              <a:gd name="connsiteX2" fmla="*/ 7881811 w 9767570"/>
              <a:gd name="connsiteY2" fmla="*/ 4000500 h 4000500"/>
              <a:gd name="connsiteX3" fmla="*/ 0 w 9767570"/>
              <a:gd name="connsiteY3" fmla="*/ 4000500 h 4000500"/>
              <a:gd name="connsiteX4" fmla="*/ 127 w 9767570"/>
              <a:gd name="connsiteY4" fmla="*/ 0 h 4000500"/>
              <a:gd name="connsiteX0" fmla="*/ 0 w 9794141"/>
              <a:gd name="connsiteY0" fmla="*/ 6675 h 4000500"/>
              <a:gd name="connsiteX1" fmla="*/ 9794141 w 9794141"/>
              <a:gd name="connsiteY1" fmla="*/ 0 h 4000500"/>
              <a:gd name="connsiteX2" fmla="*/ 7908382 w 9794141"/>
              <a:gd name="connsiteY2" fmla="*/ 4000500 h 4000500"/>
              <a:gd name="connsiteX3" fmla="*/ 26571 w 9794141"/>
              <a:gd name="connsiteY3" fmla="*/ 4000500 h 4000500"/>
              <a:gd name="connsiteX4" fmla="*/ 0 w 9794141"/>
              <a:gd name="connsiteY4" fmla="*/ 6675 h 4000500"/>
              <a:gd name="connsiteX0" fmla="*/ 127 w 9794268"/>
              <a:gd name="connsiteY0" fmla="*/ 6675 h 4000500"/>
              <a:gd name="connsiteX1" fmla="*/ 9794268 w 9794268"/>
              <a:gd name="connsiteY1" fmla="*/ 0 h 4000500"/>
              <a:gd name="connsiteX2" fmla="*/ 7908509 w 9794268"/>
              <a:gd name="connsiteY2" fmla="*/ 4000500 h 4000500"/>
              <a:gd name="connsiteX3" fmla="*/ 0 w 9794268"/>
              <a:gd name="connsiteY3" fmla="*/ 4000500 h 4000500"/>
              <a:gd name="connsiteX4" fmla="*/ 127 w 9794268"/>
              <a:gd name="connsiteY4" fmla="*/ 6675 h 4000500"/>
              <a:gd name="connsiteX0" fmla="*/ 127 w 9794268"/>
              <a:gd name="connsiteY0" fmla="*/ 6675 h 4000500"/>
              <a:gd name="connsiteX1" fmla="*/ 4862258 w 9794268"/>
              <a:gd name="connsiteY1" fmla="*/ 6837 h 4000500"/>
              <a:gd name="connsiteX2" fmla="*/ 9794268 w 9794268"/>
              <a:gd name="connsiteY2" fmla="*/ 0 h 4000500"/>
              <a:gd name="connsiteX3" fmla="*/ 7908509 w 9794268"/>
              <a:gd name="connsiteY3" fmla="*/ 4000500 h 4000500"/>
              <a:gd name="connsiteX4" fmla="*/ 0 w 9794268"/>
              <a:gd name="connsiteY4" fmla="*/ 4000500 h 4000500"/>
              <a:gd name="connsiteX5" fmla="*/ 127 w 9794268"/>
              <a:gd name="connsiteY5" fmla="*/ 6675 h 4000500"/>
              <a:gd name="connsiteX0" fmla="*/ 127 w 9794268"/>
              <a:gd name="connsiteY0" fmla="*/ 6675 h 4004834"/>
              <a:gd name="connsiteX1" fmla="*/ 4862258 w 9794268"/>
              <a:gd name="connsiteY1" fmla="*/ 6837 h 4004834"/>
              <a:gd name="connsiteX2" fmla="*/ 9794268 w 9794268"/>
              <a:gd name="connsiteY2" fmla="*/ 0 h 4004834"/>
              <a:gd name="connsiteX3" fmla="*/ 7908509 w 9794268"/>
              <a:gd name="connsiteY3" fmla="*/ 4000500 h 4004834"/>
              <a:gd name="connsiteX4" fmla="*/ 4862258 w 9794268"/>
              <a:gd name="connsiteY4" fmla="*/ 4004834 h 4004834"/>
              <a:gd name="connsiteX5" fmla="*/ 0 w 9794268"/>
              <a:gd name="connsiteY5" fmla="*/ 4000500 h 4004834"/>
              <a:gd name="connsiteX6" fmla="*/ 127 w 9794268"/>
              <a:gd name="connsiteY6" fmla="*/ 6675 h 4004834"/>
              <a:gd name="connsiteX0" fmla="*/ 0 w 9794141"/>
              <a:gd name="connsiteY0" fmla="*/ 6675 h 4004834"/>
              <a:gd name="connsiteX1" fmla="*/ 4862131 w 9794141"/>
              <a:gd name="connsiteY1" fmla="*/ 6837 h 4004834"/>
              <a:gd name="connsiteX2" fmla="*/ 9794141 w 9794141"/>
              <a:gd name="connsiteY2" fmla="*/ 0 h 4004834"/>
              <a:gd name="connsiteX3" fmla="*/ 7908382 w 9794141"/>
              <a:gd name="connsiteY3" fmla="*/ 4000500 h 4004834"/>
              <a:gd name="connsiteX4" fmla="*/ 4862131 w 9794141"/>
              <a:gd name="connsiteY4" fmla="*/ 4004834 h 4004834"/>
              <a:gd name="connsiteX5" fmla="*/ 0 w 9794141"/>
              <a:gd name="connsiteY5" fmla="*/ 6675 h 4004834"/>
              <a:gd name="connsiteX0" fmla="*/ 0 w 4932010"/>
              <a:gd name="connsiteY0" fmla="*/ 4004834 h 4004834"/>
              <a:gd name="connsiteX1" fmla="*/ 0 w 4932010"/>
              <a:gd name="connsiteY1" fmla="*/ 6837 h 4004834"/>
              <a:gd name="connsiteX2" fmla="*/ 4932010 w 4932010"/>
              <a:gd name="connsiteY2" fmla="*/ 0 h 4004834"/>
              <a:gd name="connsiteX3" fmla="*/ 3046251 w 4932010"/>
              <a:gd name="connsiteY3" fmla="*/ 4000500 h 4004834"/>
              <a:gd name="connsiteX4" fmla="*/ 0 w 4932010"/>
              <a:gd name="connsiteY4" fmla="*/ 4004834 h 4004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2010" h="4004834">
                <a:moveTo>
                  <a:pt x="0" y="4004834"/>
                </a:moveTo>
                <a:lnTo>
                  <a:pt x="0" y="6837"/>
                </a:lnTo>
                <a:lnTo>
                  <a:pt x="4932010" y="0"/>
                </a:lnTo>
                <a:lnTo>
                  <a:pt x="3046251" y="4000500"/>
                </a:lnTo>
                <a:lnTo>
                  <a:pt x="0" y="4004834"/>
                </a:lnTo>
                <a:close/>
              </a:path>
            </a:pathLst>
          </a:custGeom>
          <a:solidFill>
            <a:schemeClr val="tx1">
              <a:lumMod val="10000"/>
              <a:lumOff val="90000"/>
            </a:schemeClr>
          </a:solidFill>
          <a:ln w="6350"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E29AF51-625F-4A3E-8AE6-C3B5B75C8F04}"/>
              </a:ext>
            </a:extLst>
          </p:cNvPr>
          <p:cNvSpPr>
            <a:spLocks noGrp="1"/>
          </p:cNvSpPr>
          <p:nvPr>
            <p:ph type="ctrTitle" hasCustomPrompt="1"/>
          </p:nvPr>
        </p:nvSpPr>
        <p:spPr>
          <a:xfrm>
            <a:off x="470375" y="503675"/>
            <a:ext cx="9046005" cy="855095"/>
          </a:xfrm>
        </p:spPr>
        <p:txBody>
          <a:bodyPr anchor="t">
            <a:noAutofit/>
          </a:bodyPr>
          <a:lstStyle>
            <a:lvl1pPr algn="l">
              <a:defRPr sz="2600" b="1">
                <a:solidFill>
                  <a:schemeClr val="tx2"/>
                </a:solidFill>
              </a:defRPr>
            </a:lvl1pPr>
          </a:lstStyle>
          <a:p>
            <a:r>
              <a:rPr lang="en-AU" b="1" dirty="0">
                <a:solidFill>
                  <a:srgbClr val="201547"/>
                </a:solidFill>
                <a:effectLst/>
                <a:latin typeface="Arial" panose="020B0604020202020204" pitchFamily="34" charset="0"/>
              </a:rPr>
              <a:t>Title over two lines maximum if subtitle is being used if not more can be included</a:t>
            </a:r>
            <a:endParaRPr lang="en-AU" dirty="0">
              <a:solidFill>
                <a:srgbClr val="201547"/>
              </a:solidFill>
              <a:effectLst/>
              <a:latin typeface="Arial" panose="020B0604020202020204" pitchFamily="34" charset="0"/>
            </a:endParaRPr>
          </a:p>
        </p:txBody>
      </p:sp>
      <p:sp>
        <p:nvSpPr>
          <p:cNvPr id="3" name="Subtitle 2">
            <a:extLst>
              <a:ext uri="{FF2B5EF4-FFF2-40B4-BE49-F238E27FC236}">
                <a16:creationId xmlns:a16="http://schemas.microsoft.com/office/drawing/2014/main" id="{0499B953-3AA6-D211-5FF3-34C2AA889337}"/>
              </a:ext>
            </a:extLst>
          </p:cNvPr>
          <p:cNvSpPr>
            <a:spLocks noGrp="1"/>
          </p:cNvSpPr>
          <p:nvPr>
            <p:ph type="subTitle" idx="1" hasCustomPrompt="1"/>
          </p:nvPr>
        </p:nvSpPr>
        <p:spPr>
          <a:xfrm>
            <a:off x="470375" y="1461294"/>
            <a:ext cx="9046005" cy="662561"/>
          </a:xfrm>
        </p:spPr>
        <p:txBody>
          <a:bodyPr>
            <a:normAutofit/>
          </a:bodyPr>
          <a:lstStyle>
            <a:lvl1pPr marL="0" indent="0" algn="l">
              <a:buNone/>
              <a:defRPr lang="en-AU" sz="1800" dirty="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solidFill>
                  <a:srgbClr val="201547"/>
                </a:solidFill>
                <a:effectLst/>
                <a:latin typeface="Arial" panose="020B0604020202020204" pitchFamily="34" charset="0"/>
              </a:rPr>
              <a:t>Subtitle over two lines maximum delete if not required </a:t>
            </a:r>
            <a:r>
              <a:rPr lang="en-AU" dirty="0" err="1">
                <a:solidFill>
                  <a:srgbClr val="201547"/>
                </a:solidFill>
                <a:effectLst/>
                <a:latin typeface="Arial" panose="020B0604020202020204" pitchFamily="34" charset="0"/>
              </a:rPr>
              <a:t>obitat</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eumque</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porumqui</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cullenis</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sequas</a:t>
            </a:r>
            <a:r>
              <a:rPr lang="en-AU" dirty="0">
                <a:solidFill>
                  <a:srgbClr val="201547"/>
                </a:solidFill>
                <a:effectLst/>
                <a:latin typeface="Arial" panose="020B0604020202020204" pitchFamily="34" charset="0"/>
              </a:rPr>
              <a:t> sum sima quat </a:t>
            </a:r>
            <a:r>
              <a:rPr lang="en-AU" dirty="0" err="1">
                <a:solidFill>
                  <a:srgbClr val="201547"/>
                </a:solidFill>
                <a:effectLst/>
                <a:latin typeface="Arial" panose="020B0604020202020204" pitchFamily="34" charset="0"/>
              </a:rPr>
              <a:t>apidellesti</a:t>
            </a:r>
            <a:r>
              <a:rPr lang="en-AU" dirty="0">
                <a:solidFill>
                  <a:srgbClr val="201547"/>
                </a:solidFill>
                <a:effectLst/>
                <a:latin typeface="Arial" panose="020B0604020202020204" pitchFamily="34" charset="0"/>
              </a:rPr>
              <a:t> beatus</a:t>
            </a:r>
          </a:p>
        </p:txBody>
      </p:sp>
      <p:pic>
        <p:nvPicPr>
          <p:cNvPr id="7" name="Picture 6" descr="Department of Energy, Environment and Climate Action logo">
            <a:extLst>
              <a:ext uri="{FF2B5EF4-FFF2-40B4-BE49-F238E27FC236}">
                <a16:creationId xmlns:a16="http://schemas.microsoft.com/office/drawing/2014/main" id="{65AD8E5F-77FE-5431-D20F-E47A970BC2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6450" y="5723041"/>
            <a:ext cx="2215146" cy="567476"/>
          </a:xfrm>
          <a:prstGeom prst="rect">
            <a:avLst/>
          </a:prstGeom>
        </p:spPr>
      </p:pic>
      <p:sp>
        <p:nvSpPr>
          <p:cNvPr id="45" name="Freeform 44">
            <a:extLst>
              <a:ext uri="{FF2B5EF4-FFF2-40B4-BE49-F238E27FC236}">
                <a16:creationId xmlns:a16="http://schemas.microsoft.com/office/drawing/2014/main" id="{2E8BAFAC-CD4E-5799-FA5D-228F3592DEA7}"/>
              </a:ext>
            </a:extLst>
          </p:cNvPr>
          <p:cNvSpPr/>
          <p:nvPr userDrawn="1"/>
        </p:nvSpPr>
        <p:spPr>
          <a:xfrm>
            <a:off x="8419056" y="-13912"/>
            <a:ext cx="3784048" cy="5160587"/>
          </a:xfrm>
          <a:custGeom>
            <a:avLst/>
            <a:gdLst>
              <a:gd name="connsiteX0" fmla="*/ 2424557 w 3771518"/>
              <a:gd name="connsiteY0" fmla="*/ 0 h 5143500"/>
              <a:gd name="connsiteX1" fmla="*/ 3771519 w 3771518"/>
              <a:gd name="connsiteY1" fmla="*/ 0 h 5143500"/>
              <a:gd name="connsiteX2" fmla="*/ 3771519 w 3771518"/>
              <a:gd name="connsiteY2" fmla="*/ 571500 h 5143500"/>
              <a:gd name="connsiteX3" fmla="*/ 1616392 w 3771518"/>
              <a:gd name="connsiteY3" fmla="*/ 5143500 h 5143500"/>
              <a:gd name="connsiteX4" fmla="*/ 0 w 3771518"/>
              <a:gd name="connsiteY4" fmla="*/ 5143500 h 5143500"/>
              <a:gd name="connsiteX5" fmla="*/ 2424557 w 3771518"/>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518" h="5143500">
                <a:moveTo>
                  <a:pt x="2424557" y="0"/>
                </a:moveTo>
                <a:lnTo>
                  <a:pt x="3771519" y="0"/>
                </a:lnTo>
                <a:lnTo>
                  <a:pt x="3771519" y="571500"/>
                </a:lnTo>
                <a:lnTo>
                  <a:pt x="1616392" y="5143500"/>
                </a:lnTo>
                <a:lnTo>
                  <a:pt x="0" y="5143500"/>
                </a:lnTo>
                <a:lnTo>
                  <a:pt x="2424557" y="0"/>
                </a:lnTo>
                <a:close/>
              </a:path>
            </a:pathLst>
          </a:custGeom>
          <a:solidFill>
            <a:schemeClr val="accent1"/>
          </a:solidFill>
          <a:ln w="6350" cap="flat">
            <a:no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13D2856A-304E-C26D-8D61-2ECEBF02F9A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583677" y="1709738"/>
            <a:ext cx="1619421" cy="3434660"/>
          </a:xfrm>
          <a:prstGeom prst="rect">
            <a:avLst/>
          </a:prstGeom>
        </p:spPr>
      </p:pic>
      <p:sp>
        <p:nvSpPr>
          <p:cNvPr id="6" name="Freeform 5">
            <a:extLst>
              <a:ext uri="{FF2B5EF4-FFF2-40B4-BE49-F238E27FC236}">
                <a16:creationId xmlns:a16="http://schemas.microsoft.com/office/drawing/2014/main" id="{125C35CC-40C6-1765-134D-7BA2A8FD411F}"/>
              </a:ext>
            </a:extLst>
          </p:cNvPr>
          <p:cNvSpPr/>
          <p:nvPr userDrawn="1"/>
        </p:nvSpPr>
        <p:spPr>
          <a:xfrm>
            <a:off x="8967101"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D43ED5F-F56E-8B59-E67A-E205389D27FC}"/>
              </a:ext>
            </a:extLst>
          </p:cNvPr>
          <p:cNvSpPr/>
          <p:nvPr userDrawn="1"/>
        </p:nvSpPr>
        <p:spPr>
          <a:xfrm>
            <a:off x="6812652"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FC41F5BE-7D05-5828-413D-9B14BE944E24}"/>
              </a:ext>
            </a:extLst>
          </p:cNvPr>
          <p:cNvSpPr/>
          <p:nvPr userDrawn="1"/>
        </p:nvSpPr>
        <p:spPr>
          <a:xfrm>
            <a:off x="5465321"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A6C73A4-34C9-D846-E983-7221BF2BE8E5}"/>
              </a:ext>
            </a:extLst>
          </p:cNvPr>
          <p:cNvSpPr/>
          <p:nvPr userDrawn="1"/>
        </p:nvSpPr>
        <p:spPr>
          <a:xfrm>
            <a:off x="7351079"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5"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076D58DE-EB93-3026-8B56-65F336C0F7B2}"/>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
        <p:nvSpPr>
          <p:cNvPr id="11" name="Text Box 23">
            <a:extLst>
              <a:ext uri="{FF2B5EF4-FFF2-40B4-BE49-F238E27FC236}">
                <a16:creationId xmlns:a16="http://schemas.microsoft.com/office/drawing/2014/main" id="{5C3EDA9B-15C7-1BB1-AE3C-D335475C9063}"/>
              </a:ext>
            </a:extLst>
          </p:cNvPr>
          <p:cNvSpPr txBox="1"/>
          <p:nvPr userDrawn="1"/>
        </p:nvSpPr>
        <p:spPr>
          <a:xfrm>
            <a:off x="470375" y="2549029"/>
            <a:ext cx="4107056" cy="2896196"/>
          </a:xfrm>
          <a:prstGeom prst="rect">
            <a:avLst/>
          </a:prstGeom>
          <a:solidFill>
            <a:schemeClr val="bg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600"/>
              </a:spcAft>
            </a:pPr>
            <a:r>
              <a:rPr lang="en-US" sz="900" b="1" dirty="0"/>
              <a:t>To replace image/s in the first four master slides options:</a:t>
            </a:r>
            <a:endParaRPr lang="en-AU" sz="900" dirty="0"/>
          </a:p>
          <a:p>
            <a:pPr marL="228600" lvl="0" indent="-228600">
              <a:spcAft>
                <a:spcPts val="600"/>
              </a:spcAft>
              <a:buFont typeface="+mj-lt"/>
              <a:buAutoNum type="arabicPeriod"/>
            </a:pPr>
            <a:r>
              <a:rPr lang="en-US" sz="900" dirty="0"/>
              <a:t>Click on the slide of the layout you want to change  &gt;  View  &gt;  Slide Master  &gt;  Click on the grouped transparent elements  &gt;  right mouse click  &gt;  Send to back  &gt;  click on current photo  &gt;  right mouse click  &gt;  change picture  &gt;  then choose your photo from the location on your computer. If pasting in a photo from another document, delete the current photo and paste it into your new photo.</a:t>
            </a:r>
            <a:endParaRPr lang="en-AU" sz="900" dirty="0"/>
          </a:p>
          <a:p>
            <a:pPr marL="228600" lvl="0" indent="-228600">
              <a:spcAft>
                <a:spcPts val="600"/>
              </a:spcAft>
              <a:buFont typeface="+mj-lt"/>
              <a:buAutoNum type="arabicPeriod"/>
            </a:pPr>
            <a:r>
              <a:rPr lang="en-US" sz="900" dirty="0"/>
              <a:t>Expand the pasted image to the width of the page. To fix the image ratio go to the Picture Tools (Format) tab: choose the Crop tool  &gt;  Fill  &gt;  position the image in the area to suit. </a:t>
            </a:r>
            <a:endParaRPr lang="en-AU" sz="900" dirty="0"/>
          </a:p>
          <a:p>
            <a:pPr marL="228600" lvl="0" indent="-228600">
              <a:spcAft>
                <a:spcPts val="600"/>
              </a:spcAft>
              <a:buFont typeface="+mj-lt"/>
              <a:buAutoNum type="arabicPeriod"/>
            </a:pPr>
            <a:r>
              <a:rPr lang="en-US" sz="900" dirty="0"/>
              <a:t>Click on the new photo and right mouse click  &gt;  Send to back so it is behind the grouped transparent elements.</a:t>
            </a:r>
            <a:endParaRPr lang="en-AU" sz="900" dirty="0"/>
          </a:p>
          <a:p>
            <a:pPr marL="228600" marR="0" lvl="0" indent="-228600" algn="l" defTabSz="914400" rtl="0" eaLnBrk="1" fontAlgn="auto" latinLnBrk="0" hangingPunct="1">
              <a:lnSpc>
                <a:spcPct val="100000"/>
              </a:lnSpc>
              <a:spcBef>
                <a:spcPts val="0"/>
              </a:spcBef>
              <a:spcAft>
                <a:spcPts val="600"/>
              </a:spcAft>
              <a:buClrTx/>
              <a:buSzTx/>
              <a:buFont typeface="+mj-lt"/>
              <a:buAutoNum type="arabicPeriod"/>
              <a:tabLst/>
              <a:defRPr/>
            </a:pPr>
            <a:r>
              <a:rPr lang="en-US" sz="900" dirty="0"/>
              <a:t>Click on this instruction box and delete.</a:t>
            </a:r>
            <a:endParaRPr lang="en-AU" sz="900" dirty="0"/>
          </a:p>
          <a:p>
            <a:pPr marL="228600" lvl="0" indent="-228600">
              <a:spcAft>
                <a:spcPts val="600"/>
              </a:spcAft>
              <a:buFont typeface="+mj-lt"/>
              <a:buAutoNum type="arabicPeriod"/>
            </a:pPr>
            <a:r>
              <a:rPr lang="en-US" sz="900" dirty="0"/>
              <a:t>To go back to your presentation: View  &gt;  Normal.</a:t>
            </a:r>
            <a:endParaRPr lang="en-AU" sz="900" dirty="0"/>
          </a:p>
          <a:p>
            <a:pPr>
              <a:spcAft>
                <a:spcPts val="600"/>
              </a:spcAft>
            </a:pPr>
            <a:r>
              <a:rPr lang="en-AU" sz="900" b="1" i="1" dirty="0"/>
              <a:t>Delete any slides you do not require. These slides are included as examples only.</a:t>
            </a:r>
            <a:endParaRPr lang="en-AU" sz="900" dirty="0"/>
          </a:p>
        </p:txBody>
      </p:sp>
    </p:spTree>
    <p:extLst>
      <p:ext uri="{BB962C8B-B14F-4D97-AF65-F5344CB8AC3E}">
        <p14:creationId xmlns:p14="http://schemas.microsoft.com/office/powerpoint/2010/main" val="2409669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 One Image/Two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9AF51-625F-4A3E-8AE6-C3B5B75C8F04}"/>
              </a:ext>
            </a:extLst>
          </p:cNvPr>
          <p:cNvSpPr>
            <a:spLocks noGrp="1"/>
          </p:cNvSpPr>
          <p:nvPr>
            <p:ph type="ctrTitle" hasCustomPrompt="1"/>
          </p:nvPr>
        </p:nvSpPr>
        <p:spPr>
          <a:xfrm>
            <a:off x="470375" y="503675"/>
            <a:ext cx="9046005" cy="855095"/>
          </a:xfrm>
        </p:spPr>
        <p:txBody>
          <a:bodyPr anchor="t">
            <a:noAutofit/>
          </a:bodyPr>
          <a:lstStyle>
            <a:lvl1pPr algn="l">
              <a:defRPr sz="2600" b="1">
                <a:solidFill>
                  <a:schemeClr val="tx2"/>
                </a:solidFill>
              </a:defRPr>
            </a:lvl1pPr>
          </a:lstStyle>
          <a:p>
            <a:r>
              <a:rPr lang="en-AU" b="1" dirty="0">
                <a:solidFill>
                  <a:srgbClr val="201547"/>
                </a:solidFill>
                <a:effectLst/>
                <a:latin typeface="Arial" panose="020B0604020202020204" pitchFamily="34" charset="0"/>
              </a:rPr>
              <a:t>Title over two lines maximum if subtitle is being used if not more can be included</a:t>
            </a:r>
            <a:endParaRPr lang="en-AU" dirty="0">
              <a:solidFill>
                <a:srgbClr val="201547"/>
              </a:solidFill>
              <a:effectLst/>
              <a:latin typeface="Arial" panose="020B0604020202020204" pitchFamily="34" charset="0"/>
            </a:endParaRPr>
          </a:p>
        </p:txBody>
      </p:sp>
      <p:sp>
        <p:nvSpPr>
          <p:cNvPr id="3" name="Subtitle 2">
            <a:extLst>
              <a:ext uri="{FF2B5EF4-FFF2-40B4-BE49-F238E27FC236}">
                <a16:creationId xmlns:a16="http://schemas.microsoft.com/office/drawing/2014/main" id="{0499B953-3AA6-D211-5FF3-34C2AA889337}"/>
              </a:ext>
            </a:extLst>
          </p:cNvPr>
          <p:cNvSpPr>
            <a:spLocks noGrp="1"/>
          </p:cNvSpPr>
          <p:nvPr>
            <p:ph type="subTitle" idx="1" hasCustomPrompt="1"/>
          </p:nvPr>
        </p:nvSpPr>
        <p:spPr>
          <a:xfrm>
            <a:off x="470375" y="1461294"/>
            <a:ext cx="9046005" cy="662561"/>
          </a:xfrm>
        </p:spPr>
        <p:txBody>
          <a:bodyPr>
            <a:normAutofit/>
          </a:bodyPr>
          <a:lstStyle>
            <a:lvl1pPr marL="0" indent="0" algn="l">
              <a:buNone/>
              <a:defRPr lang="en-AU" sz="1800" dirty="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solidFill>
                  <a:srgbClr val="201547"/>
                </a:solidFill>
                <a:effectLst/>
                <a:latin typeface="Arial" panose="020B0604020202020204" pitchFamily="34" charset="0"/>
              </a:rPr>
              <a:t>Subtitle over two lines maximum delete if not required </a:t>
            </a:r>
            <a:r>
              <a:rPr lang="en-AU" dirty="0" err="1">
                <a:solidFill>
                  <a:srgbClr val="201547"/>
                </a:solidFill>
                <a:effectLst/>
                <a:latin typeface="Arial" panose="020B0604020202020204" pitchFamily="34" charset="0"/>
              </a:rPr>
              <a:t>obitat</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eumque</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porumqui</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cullenis</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sequas</a:t>
            </a:r>
            <a:r>
              <a:rPr lang="en-AU" dirty="0">
                <a:solidFill>
                  <a:srgbClr val="201547"/>
                </a:solidFill>
                <a:effectLst/>
                <a:latin typeface="Arial" panose="020B0604020202020204" pitchFamily="34" charset="0"/>
              </a:rPr>
              <a:t> sum sima quat </a:t>
            </a:r>
            <a:r>
              <a:rPr lang="en-AU" dirty="0" err="1">
                <a:solidFill>
                  <a:srgbClr val="201547"/>
                </a:solidFill>
                <a:effectLst/>
                <a:latin typeface="Arial" panose="020B0604020202020204" pitchFamily="34" charset="0"/>
              </a:rPr>
              <a:t>apidellesti</a:t>
            </a:r>
            <a:r>
              <a:rPr lang="en-AU" dirty="0">
                <a:solidFill>
                  <a:srgbClr val="201547"/>
                </a:solidFill>
                <a:effectLst/>
                <a:latin typeface="Arial" panose="020B0604020202020204" pitchFamily="34" charset="0"/>
              </a:rPr>
              <a:t> beatus</a:t>
            </a:r>
          </a:p>
        </p:txBody>
      </p:sp>
      <p:pic>
        <p:nvPicPr>
          <p:cNvPr id="7" name="Picture 6" descr="Department of Energy, Environment and Climate Action logo">
            <a:extLst>
              <a:ext uri="{FF2B5EF4-FFF2-40B4-BE49-F238E27FC236}">
                <a16:creationId xmlns:a16="http://schemas.microsoft.com/office/drawing/2014/main" id="{65AD8E5F-77FE-5431-D20F-E47A970BC2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6450" y="5723041"/>
            <a:ext cx="2215146" cy="567476"/>
          </a:xfrm>
          <a:prstGeom prst="rect">
            <a:avLst/>
          </a:prstGeom>
        </p:spPr>
      </p:pic>
      <p:sp>
        <p:nvSpPr>
          <p:cNvPr id="45" name="Freeform 44">
            <a:extLst>
              <a:ext uri="{FF2B5EF4-FFF2-40B4-BE49-F238E27FC236}">
                <a16:creationId xmlns:a16="http://schemas.microsoft.com/office/drawing/2014/main" id="{2E8BAFAC-CD4E-5799-FA5D-228F3592DEA7}"/>
              </a:ext>
            </a:extLst>
          </p:cNvPr>
          <p:cNvSpPr/>
          <p:nvPr userDrawn="1"/>
        </p:nvSpPr>
        <p:spPr>
          <a:xfrm>
            <a:off x="8419056" y="-13912"/>
            <a:ext cx="3784048" cy="5160587"/>
          </a:xfrm>
          <a:custGeom>
            <a:avLst/>
            <a:gdLst>
              <a:gd name="connsiteX0" fmla="*/ 2424557 w 3771518"/>
              <a:gd name="connsiteY0" fmla="*/ 0 h 5143500"/>
              <a:gd name="connsiteX1" fmla="*/ 3771519 w 3771518"/>
              <a:gd name="connsiteY1" fmla="*/ 0 h 5143500"/>
              <a:gd name="connsiteX2" fmla="*/ 3771519 w 3771518"/>
              <a:gd name="connsiteY2" fmla="*/ 571500 h 5143500"/>
              <a:gd name="connsiteX3" fmla="*/ 1616392 w 3771518"/>
              <a:gd name="connsiteY3" fmla="*/ 5143500 h 5143500"/>
              <a:gd name="connsiteX4" fmla="*/ 0 w 3771518"/>
              <a:gd name="connsiteY4" fmla="*/ 5143500 h 5143500"/>
              <a:gd name="connsiteX5" fmla="*/ 2424557 w 3771518"/>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518" h="5143500">
                <a:moveTo>
                  <a:pt x="2424557" y="0"/>
                </a:moveTo>
                <a:lnTo>
                  <a:pt x="3771519" y="0"/>
                </a:lnTo>
                <a:lnTo>
                  <a:pt x="3771519" y="571500"/>
                </a:lnTo>
                <a:lnTo>
                  <a:pt x="1616392" y="5143500"/>
                </a:lnTo>
                <a:lnTo>
                  <a:pt x="0" y="5143500"/>
                </a:lnTo>
                <a:lnTo>
                  <a:pt x="2424557" y="0"/>
                </a:lnTo>
                <a:close/>
              </a:path>
            </a:pathLst>
          </a:custGeom>
          <a:solidFill>
            <a:schemeClr val="accent1"/>
          </a:solidFill>
          <a:ln w="6350" cap="flat">
            <a:no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13D2856A-304E-C26D-8D61-2ECEBF02F9A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583677" y="1709738"/>
            <a:ext cx="1619421" cy="3434660"/>
          </a:xfrm>
          <a:prstGeom prst="rect">
            <a:avLst/>
          </a:prstGeom>
        </p:spPr>
      </p:pic>
      <p:sp>
        <p:nvSpPr>
          <p:cNvPr id="6" name="Freeform 5">
            <a:extLst>
              <a:ext uri="{FF2B5EF4-FFF2-40B4-BE49-F238E27FC236}">
                <a16:creationId xmlns:a16="http://schemas.microsoft.com/office/drawing/2014/main" id="{125C35CC-40C6-1765-134D-7BA2A8FD411F}"/>
              </a:ext>
            </a:extLst>
          </p:cNvPr>
          <p:cNvSpPr/>
          <p:nvPr userDrawn="1"/>
        </p:nvSpPr>
        <p:spPr>
          <a:xfrm>
            <a:off x="8967101"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D43ED5F-F56E-8B59-E67A-E205389D27FC}"/>
              </a:ext>
            </a:extLst>
          </p:cNvPr>
          <p:cNvSpPr/>
          <p:nvPr userDrawn="1"/>
        </p:nvSpPr>
        <p:spPr>
          <a:xfrm>
            <a:off x="6812652"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FC41F5BE-7D05-5828-413D-9B14BE944E24}"/>
              </a:ext>
            </a:extLst>
          </p:cNvPr>
          <p:cNvSpPr/>
          <p:nvPr userDrawn="1"/>
        </p:nvSpPr>
        <p:spPr>
          <a:xfrm>
            <a:off x="5465321"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A6C73A4-34C9-D846-E983-7221BF2BE8E5}"/>
              </a:ext>
            </a:extLst>
          </p:cNvPr>
          <p:cNvSpPr/>
          <p:nvPr userDrawn="1"/>
        </p:nvSpPr>
        <p:spPr>
          <a:xfrm>
            <a:off x="7351079"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5"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076D58DE-EB93-3026-8B56-65F336C0F7B2}"/>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4152042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 Two Image/Two Logos">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F8254C-DF14-7155-2EFA-F228A941BB94}"/>
              </a:ext>
            </a:extLst>
          </p:cNvPr>
          <p:cNvPicPr>
            <a:picLocks noChangeAspect="1"/>
          </p:cNvPicPr>
          <p:nvPr userDrawn="1"/>
        </p:nvPicPr>
        <p:blipFill>
          <a:blip r:embed="rId2"/>
          <a:stretch>
            <a:fillRect/>
          </a:stretch>
        </p:blipFill>
        <p:spPr>
          <a:xfrm>
            <a:off x="4004151" y="2289536"/>
            <a:ext cx="6964834" cy="2845490"/>
          </a:xfrm>
          <a:prstGeom prst="rect">
            <a:avLst/>
          </a:prstGeom>
        </p:spPr>
      </p:pic>
      <p:sp>
        <p:nvSpPr>
          <p:cNvPr id="12" name="Freeform: Shape 24">
            <a:extLst>
              <a:ext uri="{FF2B5EF4-FFF2-40B4-BE49-F238E27FC236}">
                <a16:creationId xmlns:a16="http://schemas.microsoft.com/office/drawing/2014/main" id="{EBE21341-3B6E-6251-A14F-271F02F58784}"/>
              </a:ext>
            </a:extLst>
          </p:cNvPr>
          <p:cNvSpPr/>
          <p:nvPr userDrawn="1"/>
        </p:nvSpPr>
        <p:spPr>
          <a:xfrm>
            <a:off x="447339" y="2289536"/>
            <a:ext cx="4932010" cy="4010924"/>
          </a:xfrm>
          <a:custGeom>
            <a:avLst/>
            <a:gdLst>
              <a:gd name="connsiteX0" fmla="*/ 0 w 4932010"/>
              <a:gd name="connsiteY0" fmla="*/ 3998913 h 4004834"/>
              <a:gd name="connsiteX1" fmla="*/ 3046999 w 4932010"/>
              <a:gd name="connsiteY1" fmla="*/ 3998913 h 4004834"/>
              <a:gd name="connsiteX2" fmla="*/ 3046251 w 4932010"/>
              <a:gd name="connsiteY2" fmla="*/ 4000500 h 4004834"/>
              <a:gd name="connsiteX3" fmla="*/ 0 w 4932010"/>
              <a:gd name="connsiteY3" fmla="*/ 4004834 h 4004834"/>
              <a:gd name="connsiteX4" fmla="*/ 4932010 w 4932010"/>
              <a:gd name="connsiteY4" fmla="*/ 0 h 4004834"/>
              <a:gd name="connsiteX5" fmla="*/ 3588578 w 4932010"/>
              <a:gd name="connsiteY5" fmla="*/ 2849993 h 4004834"/>
              <a:gd name="connsiteX6" fmla="*/ 0 w 4932010"/>
              <a:gd name="connsiteY6" fmla="*/ 2849993 h 4004834"/>
              <a:gd name="connsiteX7" fmla="*/ 0 w 4932010"/>
              <a:gd name="connsiteY7" fmla="*/ 6837 h 400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2010" h="4004834">
                <a:moveTo>
                  <a:pt x="0" y="3998913"/>
                </a:moveTo>
                <a:lnTo>
                  <a:pt x="3046999" y="3998913"/>
                </a:lnTo>
                <a:lnTo>
                  <a:pt x="3046251" y="4000500"/>
                </a:lnTo>
                <a:lnTo>
                  <a:pt x="0" y="4004834"/>
                </a:lnTo>
                <a:close/>
                <a:moveTo>
                  <a:pt x="4932010" y="0"/>
                </a:moveTo>
                <a:lnTo>
                  <a:pt x="3588578" y="2849993"/>
                </a:lnTo>
                <a:lnTo>
                  <a:pt x="0" y="2849993"/>
                </a:lnTo>
                <a:lnTo>
                  <a:pt x="0" y="6837"/>
                </a:lnTo>
                <a:close/>
              </a:path>
            </a:pathLst>
          </a:custGeom>
          <a:solidFill>
            <a:schemeClr val="tx1">
              <a:lumMod val="10000"/>
              <a:lumOff val="90000"/>
            </a:schemeClr>
          </a:solidFill>
          <a:ln w="6350"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9E29AF51-625F-4A3E-8AE6-C3B5B75C8F04}"/>
              </a:ext>
            </a:extLst>
          </p:cNvPr>
          <p:cNvSpPr>
            <a:spLocks noGrp="1"/>
          </p:cNvSpPr>
          <p:nvPr>
            <p:ph type="ctrTitle" hasCustomPrompt="1"/>
          </p:nvPr>
        </p:nvSpPr>
        <p:spPr>
          <a:xfrm>
            <a:off x="470375" y="503675"/>
            <a:ext cx="9046005" cy="855095"/>
          </a:xfrm>
        </p:spPr>
        <p:txBody>
          <a:bodyPr anchor="t">
            <a:noAutofit/>
          </a:bodyPr>
          <a:lstStyle>
            <a:lvl1pPr algn="l">
              <a:defRPr sz="2600" b="1">
                <a:solidFill>
                  <a:schemeClr val="tx2"/>
                </a:solidFill>
              </a:defRPr>
            </a:lvl1pPr>
          </a:lstStyle>
          <a:p>
            <a:r>
              <a:rPr lang="en-AU" b="1" dirty="0">
                <a:solidFill>
                  <a:srgbClr val="201547"/>
                </a:solidFill>
                <a:effectLst/>
                <a:latin typeface="Arial" panose="020B0604020202020204" pitchFamily="34" charset="0"/>
              </a:rPr>
              <a:t>Title over two lines maximum if subtitle is being used if not more can be included</a:t>
            </a:r>
            <a:endParaRPr lang="en-AU" dirty="0">
              <a:solidFill>
                <a:srgbClr val="201547"/>
              </a:solidFill>
              <a:effectLst/>
              <a:latin typeface="Arial" panose="020B0604020202020204" pitchFamily="34" charset="0"/>
            </a:endParaRPr>
          </a:p>
        </p:txBody>
      </p:sp>
      <p:sp>
        <p:nvSpPr>
          <p:cNvPr id="3" name="Subtitle 2">
            <a:extLst>
              <a:ext uri="{FF2B5EF4-FFF2-40B4-BE49-F238E27FC236}">
                <a16:creationId xmlns:a16="http://schemas.microsoft.com/office/drawing/2014/main" id="{0499B953-3AA6-D211-5FF3-34C2AA889337}"/>
              </a:ext>
            </a:extLst>
          </p:cNvPr>
          <p:cNvSpPr>
            <a:spLocks noGrp="1"/>
          </p:cNvSpPr>
          <p:nvPr>
            <p:ph type="subTitle" idx="1" hasCustomPrompt="1"/>
          </p:nvPr>
        </p:nvSpPr>
        <p:spPr>
          <a:xfrm>
            <a:off x="470375" y="1461294"/>
            <a:ext cx="9046005" cy="662561"/>
          </a:xfrm>
        </p:spPr>
        <p:txBody>
          <a:bodyPr>
            <a:normAutofit/>
          </a:bodyPr>
          <a:lstStyle>
            <a:lvl1pPr marL="0" indent="0" algn="l">
              <a:buNone/>
              <a:defRPr lang="en-AU" sz="1800" dirty="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solidFill>
                  <a:srgbClr val="201547"/>
                </a:solidFill>
                <a:effectLst/>
                <a:latin typeface="Arial" panose="020B0604020202020204" pitchFamily="34" charset="0"/>
              </a:rPr>
              <a:t>Subtitle over two lines maximum delete if not required </a:t>
            </a:r>
            <a:r>
              <a:rPr lang="en-AU" dirty="0" err="1">
                <a:solidFill>
                  <a:srgbClr val="201547"/>
                </a:solidFill>
                <a:effectLst/>
                <a:latin typeface="Arial" panose="020B0604020202020204" pitchFamily="34" charset="0"/>
              </a:rPr>
              <a:t>obitat</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eumque</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porumqui</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cullenis</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sequas</a:t>
            </a:r>
            <a:r>
              <a:rPr lang="en-AU" dirty="0">
                <a:solidFill>
                  <a:srgbClr val="201547"/>
                </a:solidFill>
                <a:effectLst/>
                <a:latin typeface="Arial" panose="020B0604020202020204" pitchFamily="34" charset="0"/>
              </a:rPr>
              <a:t> sum sima quat </a:t>
            </a:r>
            <a:r>
              <a:rPr lang="en-AU" dirty="0" err="1">
                <a:solidFill>
                  <a:srgbClr val="201547"/>
                </a:solidFill>
                <a:effectLst/>
                <a:latin typeface="Arial" panose="020B0604020202020204" pitchFamily="34" charset="0"/>
              </a:rPr>
              <a:t>apidellesti</a:t>
            </a:r>
            <a:r>
              <a:rPr lang="en-AU" dirty="0">
                <a:solidFill>
                  <a:srgbClr val="201547"/>
                </a:solidFill>
                <a:effectLst/>
                <a:latin typeface="Arial" panose="020B0604020202020204" pitchFamily="34" charset="0"/>
              </a:rPr>
              <a:t> beatus</a:t>
            </a:r>
          </a:p>
        </p:txBody>
      </p:sp>
      <p:pic>
        <p:nvPicPr>
          <p:cNvPr id="7" name="Picture 6" descr="Department of Energy, Environment and Climate Action logo">
            <a:extLst>
              <a:ext uri="{FF2B5EF4-FFF2-40B4-BE49-F238E27FC236}">
                <a16:creationId xmlns:a16="http://schemas.microsoft.com/office/drawing/2014/main" id="{65AD8E5F-77FE-5431-D20F-E47A970BC25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236450" y="5723041"/>
            <a:ext cx="2215146" cy="567476"/>
          </a:xfrm>
          <a:prstGeom prst="rect">
            <a:avLst/>
          </a:prstGeom>
        </p:spPr>
      </p:pic>
      <p:sp>
        <p:nvSpPr>
          <p:cNvPr id="45" name="Freeform 44">
            <a:extLst>
              <a:ext uri="{FF2B5EF4-FFF2-40B4-BE49-F238E27FC236}">
                <a16:creationId xmlns:a16="http://schemas.microsoft.com/office/drawing/2014/main" id="{2E8BAFAC-CD4E-5799-FA5D-228F3592DEA7}"/>
              </a:ext>
            </a:extLst>
          </p:cNvPr>
          <p:cNvSpPr/>
          <p:nvPr userDrawn="1"/>
        </p:nvSpPr>
        <p:spPr>
          <a:xfrm>
            <a:off x="8419056" y="-13912"/>
            <a:ext cx="3784048" cy="5160587"/>
          </a:xfrm>
          <a:custGeom>
            <a:avLst/>
            <a:gdLst>
              <a:gd name="connsiteX0" fmla="*/ 2424557 w 3771518"/>
              <a:gd name="connsiteY0" fmla="*/ 0 h 5143500"/>
              <a:gd name="connsiteX1" fmla="*/ 3771519 w 3771518"/>
              <a:gd name="connsiteY1" fmla="*/ 0 h 5143500"/>
              <a:gd name="connsiteX2" fmla="*/ 3771519 w 3771518"/>
              <a:gd name="connsiteY2" fmla="*/ 571500 h 5143500"/>
              <a:gd name="connsiteX3" fmla="*/ 1616392 w 3771518"/>
              <a:gd name="connsiteY3" fmla="*/ 5143500 h 5143500"/>
              <a:gd name="connsiteX4" fmla="*/ 0 w 3771518"/>
              <a:gd name="connsiteY4" fmla="*/ 5143500 h 5143500"/>
              <a:gd name="connsiteX5" fmla="*/ 2424557 w 3771518"/>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518" h="5143500">
                <a:moveTo>
                  <a:pt x="2424557" y="0"/>
                </a:moveTo>
                <a:lnTo>
                  <a:pt x="3771519" y="0"/>
                </a:lnTo>
                <a:lnTo>
                  <a:pt x="3771519" y="571500"/>
                </a:lnTo>
                <a:lnTo>
                  <a:pt x="1616392" y="5143500"/>
                </a:lnTo>
                <a:lnTo>
                  <a:pt x="0" y="5143500"/>
                </a:lnTo>
                <a:lnTo>
                  <a:pt x="2424557" y="0"/>
                </a:lnTo>
                <a:close/>
              </a:path>
            </a:pathLst>
          </a:custGeom>
          <a:solidFill>
            <a:schemeClr val="accent1"/>
          </a:solidFill>
          <a:ln w="6350" cap="flat">
            <a:no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13D2856A-304E-C26D-8D61-2ECEBF02F9A3}"/>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583677" y="1709738"/>
            <a:ext cx="1619421" cy="3434660"/>
          </a:xfrm>
          <a:prstGeom prst="rect">
            <a:avLst/>
          </a:prstGeom>
        </p:spPr>
      </p:pic>
      <p:sp>
        <p:nvSpPr>
          <p:cNvPr id="6" name="Freeform 5">
            <a:extLst>
              <a:ext uri="{FF2B5EF4-FFF2-40B4-BE49-F238E27FC236}">
                <a16:creationId xmlns:a16="http://schemas.microsoft.com/office/drawing/2014/main" id="{125C35CC-40C6-1765-134D-7BA2A8FD411F}"/>
              </a:ext>
            </a:extLst>
          </p:cNvPr>
          <p:cNvSpPr/>
          <p:nvPr userDrawn="1"/>
        </p:nvSpPr>
        <p:spPr>
          <a:xfrm>
            <a:off x="8967101"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ED43ED5F-F56E-8B59-E67A-E205389D27FC}"/>
              </a:ext>
            </a:extLst>
          </p:cNvPr>
          <p:cNvSpPr/>
          <p:nvPr userDrawn="1"/>
        </p:nvSpPr>
        <p:spPr>
          <a:xfrm>
            <a:off x="6812652"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FC41F5BE-7D05-5828-413D-9B14BE944E24}"/>
              </a:ext>
            </a:extLst>
          </p:cNvPr>
          <p:cNvSpPr/>
          <p:nvPr userDrawn="1"/>
        </p:nvSpPr>
        <p:spPr>
          <a:xfrm>
            <a:off x="5465321"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A6C73A4-34C9-D846-E983-7221BF2BE8E5}"/>
              </a:ext>
            </a:extLst>
          </p:cNvPr>
          <p:cNvSpPr/>
          <p:nvPr userDrawn="1"/>
        </p:nvSpPr>
        <p:spPr>
          <a:xfrm>
            <a:off x="7351079"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5"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076D58DE-EB93-3026-8B56-65F336C0F7B2}"/>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2102930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 Hero Mirring/No Imag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0F344B20-0ADC-86F8-5789-E8701290EB8D}"/>
              </a:ext>
              <a:ext uri="{C183D7F6-B498-43B3-948B-1728B52AA6E4}">
                <adec:decorative xmlns:adec="http://schemas.microsoft.com/office/drawing/2017/decorative" val="1"/>
              </a:ext>
            </a:extLst>
          </p:cNvPr>
          <p:cNvSpPr/>
          <p:nvPr userDrawn="1"/>
        </p:nvSpPr>
        <p:spPr>
          <a:xfrm>
            <a:off x="-7859" y="2289175"/>
            <a:ext cx="9794268" cy="4000500"/>
          </a:xfrm>
          <a:custGeom>
            <a:avLst/>
            <a:gdLst>
              <a:gd name="connsiteX0" fmla="*/ 127 w 9767570"/>
              <a:gd name="connsiteY0" fmla="*/ 0 h 4000500"/>
              <a:gd name="connsiteX1" fmla="*/ 9767570 w 9767570"/>
              <a:gd name="connsiteY1" fmla="*/ 0 h 4000500"/>
              <a:gd name="connsiteX2" fmla="*/ 7881811 w 9767570"/>
              <a:gd name="connsiteY2" fmla="*/ 4000500 h 4000500"/>
              <a:gd name="connsiteX3" fmla="*/ 0 w 9767570"/>
              <a:gd name="connsiteY3" fmla="*/ 4000500 h 4000500"/>
              <a:gd name="connsiteX4" fmla="*/ 127 w 9767570"/>
              <a:gd name="connsiteY4" fmla="*/ 0 h 4000500"/>
              <a:gd name="connsiteX0" fmla="*/ 0 w 9794141"/>
              <a:gd name="connsiteY0" fmla="*/ 6675 h 4000500"/>
              <a:gd name="connsiteX1" fmla="*/ 9794141 w 9794141"/>
              <a:gd name="connsiteY1" fmla="*/ 0 h 4000500"/>
              <a:gd name="connsiteX2" fmla="*/ 7908382 w 9794141"/>
              <a:gd name="connsiteY2" fmla="*/ 4000500 h 4000500"/>
              <a:gd name="connsiteX3" fmla="*/ 26571 w 9794141"/>
              <a:gd name="connsiteY3" fmla="*/ 4000500 h 4000500"/>
              <a:gd name="connsiteX4" fmla="*/ 0 w 9794141"/>
              <a:gd name="connsiteY4" fmla="*/ 6675 h 4000500"/>
              <a:gd name="connsiteX0" fmla="*/ 127 w 9794268"/>
              <a:gd name="connsiteY0" fmla="*/ 6675 h 4000500"/>
              <a:gd name="connsiteX1" fmla="*/ 9794268 w 9794268"/>
              <a:gd name="connsiteY1" fmla="*/ 0 h 4000500"/>
              <a:gd name="connsiteX2" fmla="*/ 7908509 w 9794268"/>
              <a:gd name="connsiteY2" fmla="*/ 4000500 h 4000500"/>
              <a:gd name="connsiteX3" fmla="*/ 0 w 9794268"/>
              <a:gd name="connsiteY3" fmla="*/ 4000500 h 4000500"/>
              <a:gd name="connsiteX4" fmla="*/ 127 w 9794268"/>
              <a:gd name="connsiteY4" fmla="*/ 6675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4268" h="4000500">
                <a:moveTo>
                  <a:pt x="127" y="6675"/>
                </a:moveTo>
                <a:lnTo>
                  <a:pt x="9794268" y="0"/>
                </a:lnTo>
                <a:lnTo>
                  <a:pt x="7908509" y="4000500"/>
                </a:lnTo>
                <a:lnTo>
                  <a:pt x="0" y="4000500"/>
                </a:lnTo>
                <a:cubicBezTo>
                  <a:pt x="42" y="2669225"/>
                  <a:pt x="85" y="1337950"/>
                  <a:pt x="127" y="6675"/>
                </a:cubicBezTo>
                <a:close/>
              </a:path>
            </a:pathLst>
          </a:custGeom>
          <a:solidFill>
            <a:schemeClr val="tx2"/>
          </a:solidFill>
          <a:ln w="6350"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9E29AF51-625F-4A3E-8AE6-C3B5B75C8F04}"/>
              </a:ext>
            </a:extLst>
          </p:cNvPr>
          <p:cNvSpPr>
            <a:spLocks noGrp="1"/>
          </p:cNvSpPr>
          <p:nvPr>
            <p:ph type="ctrTitle" hasCustomPrompt="1"/>
          </p:nvPr>
        </p:nvSpPr>
        <p:spPr>
          <a:xfrm>
            <a:off x="470375" y="503675"/>
            <a:ext cx="9046005" cy="855095"/>
          </a:xfrm>
        </p:spPr>
        <p:txBody>
          <a:bodyPr anchor="t">
            <a:noAutofit/>
          </a:bodyPr>
          <a:lstStyle>
            <a:lvl1pPr algn="l">
              <a:defRPr sz="2600" b="1">
                <a:solidFill>
                  <a:schemeClr val="tx2"/>
                </a:solidFill>
              </a:defRPr>
            </a:lvl1pPr>
          </a:lstStyle>
          <a:p>
            <a:r>
              <a:rPr lang="en-AU" b="1" dirty="0">
                <a:solidFill>
                  <a:srgbClr val="201547"/>
                </a:solidFill>
                <a:effectLst/>
                <a:latin typeface="Arial" panose="020B0604020202020204" pitchFamily="34" charset="0"/>
              </a:rPr>
              <a:t>Title over two lines maximum if subtitle is being used if not more can be included</a:t>
            </a:r>
            <a:endParaRPr lang="en-AU" dirty="0">
              <a:solidFill>
                <a:srgbClr val="201547"/>
              </a:solidFill>
              <a:effectLst/>
              <a:latin typeface="Arial" panose="020B0604020202020204" pitchFamily="34" charset="0"/>
            </a:endParaRPr>
          </a:p>
        </p:txBody>
      </p:sp>
      <p:sp>
        <p:nvSpPr>
          <p:cNvPr id="3" name="Subtitle 2">
            <a:extLst>
              <a:ext uri="{FF2B5EF4-FFF2-40B4-BE49-F238E27FC236}">
                <a16:creationId xmlns:a16="http://schemas.microsoft.com/office/drawing/2014/main" id="{0499B953-3AA6-D211-5FF3-34C2AA889337}"/>
              </a:ext>
            </a:extLst>
          </p:cNvPr>
          <p:cNvSpPr>
            <a:spLocks noGrp="1"/>
          </p:cNvSpPr>
          <p:nvPr>
            <p:ph type="subTitle" idx="1" hasCustomPrompt="1"/>
          </p:nvPr>
        </p:nvSpPr>
        <p:spPr>
          <a:xfrm>
            <a:off x="470375" y="1461294"/>
            <a:ext cx="9046005" cy="662561"/>
          </a:xfrm>
        </p:spPr>
        <p:txBody>
          <a:bodyPr>
            <a:normAutofit/>
          </a:bodyPr>
          <a:lstStyle>
            <a:lvl1pPr marL="0" indent="0" algn="l">
              <a:buNone/>
              <a:defRPr lang="en-AU" sz="1800" dirty="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solidFill>
                  <a:srgbClr val="201547"/>
                </a:solidFill>
                <a:effectLst/>
                <a:latin typeface="Arial" panose="020B0604020202020204" pitchFamily="34" charset="0"/>
              </a:rPr>
              <a:t>Subtitle over two lines maximum delete if not required </a:t>
            </a:r>
            <a:r>
              <a:rPr lang="en-AU" dirty="0" err="1">
                <a:solidFill>
                  <a:srgbClr val="201547"/>
                </a:solidFill>
                <a:effectLst/>
                <a:latin typeface="Arial" panose="020B0604020202020204" pitchFamily="34" charset="0"/>
              </a:rPr>
              <a:t>obitat</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eumque</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porumqui</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cullenis</a:t>
            </a:r>
            <a:r>
              <a:rPr lang="en-AU" dirty="0">
                <a:solidFill>
                  <a:srgbClr val="201547"/>
                </a:solidFill>
                <a:effectLst/>
                <a:latin typeface="Arial" panose="020B0604020202020204" pitchFamily="34" charset="0"/>
              </a:rPr>
              <a:t> </a:t>
            </a:r>
            <a:r>
              <a:rPr lang="en-AU" dirty="0" err="1">
                <a:solidFill>
                  <a:srgbClr val="201547"/>
                </a:solidFill>
                <a:effectLst/>
                <a:latin typeface="Arial" panose="020B0604020202020204" pitchFamily="34" charset="0"/>
              </a:rPr>
              <a:t>sequas</a:t>
            </a:r>
            <a:r>
              <a:rPr lang="en-AU" dirty="0">
                <a:solidFill>
                  <a:srgbClr val="201547"/>
                </a:solidFill>
                <a:effectLst/>
                <a:latin typeface="Arial" panose="020B0604020202020204" pitchFamily="34" charset="0"/>
              </a:rPr>
              <a:t> sum sima quat </a:t>
            </a:r>
            <a:r>
              <a:rPr lang="en-AU" dirty="0" err="1">
                <a:solidFill>
                  <a:srgbClr val="201547"/>
                </a:solidFill>
                <a:effectLst/>
                <a:latin typeface="Arial" panose="020B0604020202020204" pitchFamily="34" charset="0"/>
              </a:rPr>
              <a:t>apidellesti</a:t>
            </a:r>
            <a:r>
              <a:rPr lang="en-AU" dirty="0">
                <a:solidFill>
                  <a:srgbClr val="201547"/>
                </a:solidFill>
                <a:effectLst/>
                <a:latin typeface="Arial" panose="020B0604020202020204" pitchFamily="34" charset="0"/>
              </a:rPr>
              <a:t> beatus</a:t>
            </a:r>
          </a:p>
        </p:txBody>
      </p:sp>
      <p:pic>
        <p:nvPicPr>
          <p:cNvPr id="7" name="Picture 6" descr="Department of Energy, Environment and Climate Action logo">
            <a:extLst>
              <a:ext uri="{FF2B5EF4-FFF2-40B4-BE49-F238E27FC236}">
                <a16:creationId xmlns:a16="http://schemas.microsoft.com/office/drawing/2014/main" id="{65AD8E5F-77FE-5431-D20F-E47A970BC25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6450" y="5723041"/>
            <a:ext cx="2215146" cy="567476"/>
          </a:xfrm>
          <a:prstGeom prst="rect">
            <a:avLst/>
          </a:prstGeom>
        </p:spPr>
      </p:pic>
      <p:grpSp>
        <p:nvGrpSpPr>
          <p:cNvPr id="5" name="Group 4">
            <a:extLst>
              <a:ext uri="{FF2B5EF4-FFF2-40B4-BE49-F238E27FC236}">
                <a16:creationId xmlns:a16="http://schemas.microsoft.com/office/drawing/2014/main" id="{C2AEB3AB-26D0-9C19-24CC-C495D2E3BCBE}"/>
              </a:ext>
              <a:ext uri="{C183D7F6-B498-43B3-948B-1728B52AA6E4}">
                <adec:decorative xmlns:adec="http://schemas.microsoft.com/office/drawing/2017/decorative" val="1"/>
              </a:ext>
            </a:extLst>
          </p:cNvPr>
          <p:cNvGrpSpPr/>
          <p:nvPr userDrawn="1"/>
        </p:nvGrpSpPr>
        <p:grpSpPr>
          <a:xfrm>
            <a:off x="5465321" y="-6359"/>
            <a:ext cx="6737783" cy="6865947"/>
            <a:chOff x="5465321" y="-6359"/>
            <a:chExt cx="6737783" cy="6865947"/>
          </a:xfrm>
        </p:grpSpPr>
        <p:pic>
          <p:nvPicPr>
            <p:cNvPr id="23" name="Picture 22" descr="A picture containing shape&#10;&#10;Description automatically generated">
              <a:extLst>
                <a:ext uri="{FF2B5EF4-FFF2-40B4-BE49-F238E27FC236}">
                  <a16:creationId xmlns:a16="http://schemas.microsoft.com/office/drawing/2014/main" id="{F027F5E9-7BBF-7B8E-E230-F821D5268E8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292015" y="-6359"/>
              <a:ext cx="3911089" cy="5149859"/>
            </a:xfrm>
            <a:prstGeom prst="rect">
              <a:avLst/>
            </a:prstGeom>
          </p:spPr>
        </p:pic>
        <p:sp>
          <p:nvSpPr>
            <p:cNvPr id="10" name="Freeform 9">
              <a:extLst>
                <a:ext uri="{FF2B5EF4-FFF2-40B4-BE49-F238E27FC236}">
                  <a16:creationId xmlns:a16="http://schemas.microsoft.com/office/drawing/2014/main" id="{F8142C3A-D512-75C9-17A5-15EB33579D22}"/>
                </a:ext>
              </a:extLst>
            </p:cNvPr>
            <p:cNvSpPr/>
            <p:nvPr/>
          </p:nvSpPr>
          <p:spPr>
            <a:xfrm>
              <a:off x="10584616" y="1715400"/>
              <a:ext cx="1618488" cy="3429000"/>
            </a:xfrm>
            <a:custGeom>
              <a:avLst/>
              <a:gdLst>
                <a:gd name="connsiteX0" fmla="*/ 1616329 w 1618488"/>
                <a:gd name="connsiteY0" fmla="*/ 0 h 3429000"/>
                <a:gd name="connsiteX1" fmla="*/ 1618488 w 1618488"/>
                <a:gd name="connsiteY1" fmla="*/ 3429000 h 3429000"/>
                <a:gd name="connsiteX2" fmla="*/ 0 w 1618488"/>
                <a:gd name="connsiteY2" fmla="*/ 3429000 h 3429000"/>
                <a:gd name="connsiteX3" fmla="*/ 1616329 w 1618488"/>
                <a:gd name="connsiteY3" fmla="*/ 0 h 3429000"/>
              </a:gdLst>
              <a:ahLst/>
              <a:cxnLst>
                <a:cxn ang="0">
                  <a:pos x="connsiteX0" y="connsiteY0"/>
                </a:cxn>
                <a:cxn ang="0">
                  <a:pos x="connsiteX1" y="connsiteY1"/>
                </a:cxn>
                <a:cxn ang="0">
                  <a:pos x="connsiteX2" y="connsiteY2"/>
                </a:cxn>
                <a:cxn ang="0">
                  <a:pos x="connsiteX3" y="connsiteY3"/>
                </a:cxn>
              </a:cxnLst>
              <a:rect l="l" t="t" r="r" b="b"/>
              <a:pathLst>
                <a:path w="1618488" h="3429000">
                  <a:moveTo>
                    <a:pt x="1616329" y="0"/>
                  </a:moveTo>
                  <a:lnTo>
                    <a:pt x="1618488" y="3429000"/>
                  </a:lnTo>
                  <a:lnTo>
                    <a:pt x="0" y="3429000"/>
                  </a:lnTo>
                  <a:lnTo>
                    <a:pt x="1616329" y="0"/>
                  </a:lnTo>
                  <a:close/>
                </a:path>
              </a:pathLst>
            </a:custGeom>
            <a:solidFill>
              <a:schemeClr val="accent1"/>
            </a:solidFill>
            <a:ln w="635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1CC67E0-FAF2-435B-BF8D-191CE9B00BC5}"/>
                </a:ext>
              </a:extLst>
            </p:cNvPr>
            <p:cNvSpPr/>
            <p:nvPr userDrawn="1"/>
          </p:nvSpPr>
          <p:spPr>
            <a:xfrm>
              <a:off x="8967101"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1338424-928F-6959-A46B-85B821A3981F}"/>
                </a:ext>
              </a:extLst>
            </p:cNvPr>
            <p:cNvSpPr/>
            <p:nvPr userDrawn="1"/>
          </p:nvSpPr>
          <p:spPr>
            <a:xfrm>
              <a:off x="6812652"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4E902FE-52E1-43C6-C432-F41487A22F59}"/>
                </a:ext>
              </a:extLst>
            </p:cNvPr>
            <p:cNvSpPr/>
            <p:nvPr userDrawn="1"/>
          </p:nvSpPr>
          <p:spPr>
            <a:xfrm>
              <a:off x="5465321"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A9CBB0A-E39B-164D-BD2F-2ED2CE078955}"/>
                </a:ext>
              </a:extLst>
            </p:cNvPr>
            <p:cNvSpPr/>
            <p:nvPr userDrawn="1"/>
          </p:nvSpPr>
          <p:spPr>
            <a:xfrm>
              <a:off x="7351079"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grpSp>
      <p:sp>
        <p:nvSpPr>
          <p:cNvPr id="6"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131124D1-1CC7-0CF2-83A3-02FCDB6D0FF3}"/>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1283470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cknowledgemen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B36D938-24B9-CD0B-0C73-6E6237093CE3}"/>
              </a:ext>
            </a:extLst>
          </p:cNvPr>
          <p:cNvSpPr/>
          <p:nvPr userDrawn="1"/>
        </p:nvSpPr>
        <p:spPr>
          <a:xfrm>
            <a:off x="0" y="1"/>
            <a:ext cx="10917885" cy="6294446"/>
          </a:xfrm>
          <a:custGeom>
            <a:avLst/>
            <a:gdLst>
              <a:gd name="connsiteX0" fmla="*/ 10917885 w 10917885"/>
              <a:gd name="connsiteY0" fmla="*/ 0 h 6305175"/>
              <a:gd name="connsiteX1" fmla="*/ 7945746 w 10917885"/>
              <a:gd name="connsiteY1" fmla="*/ 6305175 h 6305175"/>
              <a:gd name="connsiteX2" fmla="*/ 0 w 10917885"/>
              <a:gd name="connsiteY2" fmla="*/ 6305175 h 6305175"/>
              <a:gd name="connsiteX3" fmla="*/ 0 w 10917885"/>
              <a:gd name="connsiteY3" fmla="*/ 7441 h 6305175"/>
              <a:gd name="connsiteX4" fmla="*/ 10917885 w 10917885"/>
              <a:gd name="connsiteY4" fmla="*/ 0 h 6305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885" h="6305175">
                <a:moveTo>
                  <a:pt x="10917885" y="0"/>
                </a:moveTo>
                <a:lnTo>
                  <a:pt x="7945746" y="6305175"/>
                </a:lnTo>
                <a:lnTo>
                  <a:pt x="0" y="6305175"/>
                </a:lnTo>
                <a:lnTo>
                  <a:pt x="0" y="7441"/>
                </a:lnTo>
                <a:lnTo>
                  <a:pt x="10917885"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noFill/>
            </a:endParaRPr>
          </a:p>
        </p:txBody>
      </p:sp>
      <p:grpSp>
        <p:nvGrpSpPr>
          <p:cNvPr id="6" name="Group 5">
            <a:extLst>
              <a:ext uri="{FF2B5EF4-FFF2-40B4-BE49-F238E27FC236}">
                <a16:creationId xmlns:a16="http://schemas.microsoft.com/office/drawing/2014/main" id="{F2A11225-12A6-CB46-DB31-E1125A766A2A}"/>
              </a:ext>
            </a:extLst>
          </p:cNvPr>
          <p:cNvGrpSpPr/>
          <p:nvPr userDrawn="1"/>
        </p:nvGrpSpPr>
        <p:grpSpPr>
          <a:xfrm>
            <a:off x="5454000" y="0"/>
            <a:ext cx="6737784" cy="6865947"/>
            <a:chOff x="5465321" y="-6359"/>
            <a:chExt cx="6737784" cy="6865947"/>
          </a:xfrm>
        </p:grpSpPr>
        <p:pic>
          <p:nvPicPr>
            <p:cNvPr id="2" name="Picture 1" descr="A picture containing shape&#10;&#10;Description automatically generated">
              <a:extLst>
                <a:ext uri="{FF2B5EF4-FFF2-40B4-BE49-F238E27FC236}">
                  <a16:creationId xmlns:a16="http://schemas.microsoft.com/office/drawing/2014/main" id="{63B894C1-8E57-523D-5714-CA5B657B0D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292015" y="-6359"/>
              <a:ext cx="3911089" cy="5149859"/>
            </a:xfrm>
            <a:prstGeom prst="rect">
              <a:avLst/>
            </a:prstGeom>
          </p:spPr>
        </p:pic>
        <p:sp>
          <p:nvSpPr>
            <p:cNvPr id="3" name="Freeform 9">
              <a:extLst>
                <a:ext uri="{FF2B5EF4-FFF2-40B4-BE49-F238E27FC236}">
                  <a16:creationId xmlns:a16="http://schemas.microsoft.com/office/drawing/2014/main" id="{9A36186F-F59C-D459-76B2-90C50FB7AA30}"/>
                </a:ext>
              </a:extLst>
            </p:cNvPr>
            <p:cNvSpPr/>
            <p:nvPr userDrawn="1"/>
          </p:nvSpPr>
          <p:spPr>
            <a:xfrm>
              <a:off x="10044327" y="1715400"/>
              <a:ext cx="2158778" cy="4573682"/>
            </a:xfrm>
            <a:custGeom>
              <a:avLst/>
              <a:gdLst>
                <a:gd name="connsiteX0" fmla="*/ 1616329 w 1618488"/>
                <a:gd name="connsiteY0" fmla="*/ 0 h 3429000"/>
                <a:gd name="connsiteX1" fmla="*/ 1618488 w 1618488"/>
                <a:gd name="connsiteY1" fmla="*/ 3429000 h 3429000"/>
                <a:gd name="connsiteX2" fmla="*/ 0 w 1618488"/>
                <a:gd name="connsiteY2" fmla="*/ 3429000 h 3429000"/>
                <a:gd name="connsiteX3" fmla="*/ 1616329 w 1618488"/>
                <a:gd name="connsiteY3" fmla="*/ 0 h 3429000"/>
              </a:gdLst>
              <a:ahLst/>
              <a:cxnLst>
                <a:cxn ang="0">
                  <a:pos x="connsiteX0" y="connsiteY0"/>
                </a:cxn>
                <a:cxn ang="0">
                  <a:pos x="connsiteX1" y="connsiteY1"/>
                </a:cxn>
                <a:cxn ang="0">
                  <a:pos x="connsiteX2" y="connsiteY2"/>
                </a:cxn>
                <a:cxn ang="0">
                  <a:pos x="connsiteX3" y="connsiteY3"/>
                </a:cxn>
              </a:cxnLst>
              <a:rect l="l" t="t" r="r" b="b"/>
              <a:pathLst>
                <a:path w="1618488" h="3429000">
                  <a:moveTo>
                    <a:pt x="1616329" y="0"/>
                  </a:moveTo>
                  <a:lnTo>
                    <a:pt x="1618488" y="3429000"/>
                  </a:lnTo>
                  <a:lnTo>
                    <a:pt x="0" y="3429000"/>
                  </a:lnTo>
                  <a:lnTo>
                    <a:pt x="1616329" y="0"/>
                  </a:lnTo>
                  <a:close/>
                </a:path>
              </a:pathLst>
            </a:custGeom>
            <a:solidFill>
              <a:schemeClr val="accent1"/>
            </a:solidFill>
            <a:ln w="635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1CC67E0-FAF2-435B-BF8D-191CE9B00BC5}"/>
                </a:ext>
              </a:extLst>
            </p:cNvPr>
            <p:cNvSpPr/>
            <p:nvPr userDrawn="1"/>
          </p:nvSpPr>
          <p:spPr>
            <a:xfrm>
              <a:off x="8967101" y="4003675"/>
              <a:ext cx="1077594" cy="1143000"/>
            </a:xfrm>
            <a:custGeom>
              <a:avLst/>
              <a:gdLst>
                <a:gd name="connsiteX0" fmla="*/ 538797 w 1077594"/>
                <a:gd name="connsiteY0" fmla="*/ 0 h 1143000"/>
                <a:gd name="connsiteX1" fmla="*/ 1077595 w 1077594"/>
                <a:gd name="connsiteY1" fmla="*/ 1143000 h 1143000"/>
                <a:gd name="connsiteX2" fmla="*/ 0 w 1077594"/>
                <a:gd name="connsiteY2" fmla="*/ 1143000 h 1143000"/>
                <a:gd name="connsiteX3" fmla="*/ 538797 w 1077594"/>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4" h="1143000">
                  <a:moveTo>
                    <a:pt x="538797" y="0"/>
                  </a:moveTo>
                  <a:lnTo>
                    <a:pt x="1077595"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1338424-928F-6959-A46B-85B821A3981F}"/>
                </a:ext>
              </a:extLst>
            </p:cNvPr>
            <p:cNvSpPr/>
            <p:nvPr userDrawn="1"/>
          </p:nvSpPr>
          <p:spPr>
            <a:xfrm>
              <a:off x="6812652" y="4003675"/>
              <a:ext cx="2693987" cy="2286000"/>
            </a:xfrm>
            <a:custGeom>
              <a:avLst/>
              <a:gdLst>
                <a:gd name="connsiteX0" fmla="*/ 1077595 w 2693987"/>
                <a:gd name="connsiteY0" fmla="*/ 0 h 2286000"/>
                <a:gd name="connsiteX1" fmla="*/ 2693988 w 2693987"/>
                <a:gd name="connsiteY1" fmla="*/ 0 h 2286000"/>
                <a:gd name="connsiteX2" fmla="*/ 1616393 w 2693987"/>
                <a:gd name="connsiteY2" fmla="*/ 2286000 h 2286000"/>
                <a:gd name="connsiteX3" fmla="*/ 0 w 2693987"/>
                <a:gd name="connsiteY3" fmla="*/ 2286000 h 2286000"/>
                <a:gd name="connsiteX4" fmla="*/ 1077595 w 2693987"/>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987" h="2286000">
                  <a:moveTo>
                    <a:pt x="1077595" y="0"/>
                  </a:moveTo>
                  <a:lnTo>
                    <a:pt x="2693988" y="0"/>
                  </a:lnTo>
                  <a:lnTo>
                    <a:pt x="1616393" y="2286000"/>
                  </a:lnTo>
                  <a:lnTo>
                    <a:pt x="0" y="2286000"/>
                  </a:lnTo>
                  <a:lnTo>
                    <a:pt x="1077595" y="0"/>
                  </a:lnTo>
                  <a:close/>
                </a:path>
              </a:pathLst>
            </a:custGeom>
            <a:solidFill>
              <a:schemeClr val="accent3"/>
            </a:solidFill>
            <a:ln w="635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4E902FE-52E1-43C6-C432-F41487A22F59}"/>
                </a:ext>
              </a:extLst>
            </p:cNvPr>
            <p:cNvSpPr/>
            <p:nvPr userDrawn="1"/>
          </p:nvSpPr>
          <p:spPr>
            <a:xfrm>
              <a:off x="5465321" y="5145088"/>
              <a:ext cx="2424556" cy="1714500"/>
            </a:xfrm>
            <a:custGeom>
              <a:avLst/>
              <a:gdLst>
                <a:gd name="connsiteX0" fmla="*/ 808164 w 2424556"/>
                <a:gd name="connsiteY0" fmla="*/ 0 h 1714500"/>
                <a:gd name="connsiteX1" fmla="*/ 2424557 w 2424556"/>
                <a:gd name="connsiteY1" fmla="*/ 0 h 1714500"/>
                <a:gd name="connsiteX2" fmla="*/ 1616392 w 2424556"/>
                <a:gd name="connsiteY2" fmla="*/ 1714500 h 1714500"/>
                <a:gd name="connsiteX3" fmla="*/ 0 w 2424556"/>
                <a:gd name="connsiteY3" fmla="*/ 1714500 h 1714500"/>
                <a:gd name="connsiteX4" fmla="*/ 808164 w 2424556"/>
                <a:gd name="connsiteY4" fmla="*/ 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56" h="1714500">
                  <a:moveTo>
                    <a:pt x="808164" y="0"/>
                  </a:moveTo>
                  <a:lnTo>
                    <a:pt x="2424557" y="0"/>
                  </a:lnTo>
                  <a:lnTo>
                    <a:pt x="1616392" y="1714500"/>
                  </a:lnTo>
                  <a:lnTo>
                    <a:pt x="0" y="1714500"/>
                  </a:lnTo>
                  <a:lnTo>
                    <a:pt x="808164" y="0"/>
                  </a:lnTo>
                  <a:close/>
                </a:path>
              </a:pathLst>
            </a:custGeom>
            <a:solidFill>
              <a:schemeClr val="accent2"/>
            </a:solidFill>
            <a:ln w="635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A9CBB0A-E39B-164D-BD2F-2ED2CE078955}"/>
                </a:ext>
              </a:extLst>
            </p:cNvPr>
            <p:cNvSpPr/>
            <p:nvPr userDrawn="1"/>
          </p:nvSpPr>
          <p:spPr>
            <a:xfrm>
              <a:off x="7351079" y="5145088"/>
              <a:ext cx="1077595" cy="1143000"/>
            </a:xfrm>
            <a:custGeom>
              <a:avLst/>
              <a:gdLst>
                <a:gd name="connsiteX0" fmla="*/ 538797 w 1077595"/>
                <a:gd name="connsiteY0" fmla="*/ 0 h 1143000"/>
                <a:gd name="connsiteX1" fmla="*/ 1077596 w 1077595"/>
                <a:gd name="connsiteY1" fmla="*/ 1143000 h 1143000"/>
                <a:gd name="connsiteX2" fmla="*/ 0 w 1077595"/>
                <a:gd name="connsiteY2" fmla="*/ 1143000 h 1143000"/>
                <a:gd name="connsiteX3" fmla="*/ 538797 w 1077595"/>
                <a:gd name="connsiteY3" fmla="*/ 0 h 1143000"/>
              </a:gdLst>
              <a:ahLst/>
              <a:cxnLst>
                <a:cxn ang="0">
                  <a:pos x="connsiteX0" y="connsiteY0"/>
                </a:cxn>
                <a:cxn ang="0">
                  <a:pos x="connsiteX1" y="connsiteY1"/>
                </a:cxn>
                <a:cxn ang="0">
                  <a:pos x="connsiteX2" y="connsiteY2"/>
                </a:cxn>
                <a:cxn ang="0">
                  <a:pos x="connsiteX3" y="connsiteY3"/>
                </a:cxn>
              </a:cxnLst>
              <a:rect l="l" t="t" r="r" b="b"/>
              <a:pathLst>
                <a:path w="1077595" h="1143000">
                  <a:moveTo>
                    <a:pt x="538797" y="0"/>
                  </a:moveTo>
                  <a:lnTo>
                    <a:pt x="1077596" y="1143000"/>
                  </a:lnTo>
                  <a:lnTo>
                    <a:pt x="0" y="1143000"/>
                  </a:lnTo>
                  <a:lnTo>
                    <a:pt x="538797" y="0"/>
                  </a:lnTo>
                  <a:close/>
                </a:path>
              </a:pathLst>
            </a:custGeom>
            <a:solidFill>
              <a:schemeClr val="accent4"/>
            </a:solidFill>
            <a:ln w="6350" cap="flat">
              <a:noFill/>
              <a:prstDash val="solid"/>
              <a:miter/>
            </a:ln>
          </p:spPr>
          <p:txBody>
            <a:bodyPr rtlCol="0" anchor="ctr"/>
            <a:lstStyle/>
            <a:p>
              <a:endParaRPr lang="en-US"/>
            </a:p>
          </p:txBody>
        </p:sp>
      </p:grpSp>
      <p:pic>
        <p:nvPicPr>
          <p:cNvPr id="18" name="Picture 17" descr="We acknowledge and respect Victorian Traditional Owners as the original custodians of Victoria’s land and waters, their unique ability to care for Country and deep spiritual connection to it. &#10;&#10;We honour Elders past and present whose knowledge and wisdom has ensured the continuation of culture and traditional practices. &#10;&#10;DEECA is committed to genuinely partnering with Victorian Traditional Owners and Victoria’s Aboriginal community to progress their aspirations.">
            <a:extLst>
              <a:ext uri="{FF2B5EF4-FFF2-40B4-BE49-F238E27FC236}">
                <a16:creationId xmlns:a16="http://schemas.microsoft.com/office/drawing/2014/main" id="{07497805-1797-417D-7B16-94F355A3D3D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48357" t="1969" r="16206" b="58379"/>
          <a:stretch/>
        </p:blipFill>
        <p:spPr>
          <a:xfrm>
            <a:off x="-108055" y="-229458"/>
            <a:ext cx="8536639" cy="5372959"/>
          </a:xfrm>
          <a:prstGeom prst="rect">
            <a:avLst/>
          </a:prstGeom>
        </p:spPr>
      </p:pic>
      <p:sp>
        <p:nvSpPr>
          <p:cNvPr id="4"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437FAFF0-6AD6-7114-3827-1AA56018DCA1}"/>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224541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 1 - Imag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153F857-195A-81DE-558A-8E3733CBC915}"/>
              </a:ext>
              <a:ext uri="{C183D7F6-B498-43B3-948B-1728B52AA6E4}">
                <adec:decorative xmlns:adec="http://schemas.microsoft.com/office/drawing/2017/decorative" val="1"/>
              </a:ext>
            </a:extLst>
          </p:cNvPr>
          <p:cNvGrpSpPr/>
          <p:nvPr userDrawn="1"/>
        </p:nvGrpSpPr>
        <p:grpSpPr>
          <a:xfrm>
            <a:off x="-6350" y="-8619"/>
            <a:ext cx="12209454" cy="6866619"/>
            <a:chOff x="-6350" y="-8619"/>
            <a:chExt cx="12209454" cy="6866619"/>
          </a:xfrm>
        </p:grpSpPr>
        <p:sp>
          <p:nvSpPr>
            <p:cNvPr id="7" name="Rectangle 6">
              <a:extLst>
                <a:ext uri="{FF2B5EF4-FFF2-40B4-BE49-F238E27FC236}">
                  <a16:creationId xmlns:a16="http://schemas.microsoft.com/office/drawing/2014/main" id="{EDFC8461-DCEA-7C70-A345-67A4CD71BFAF}"/>
                </a:ext>
              </a:extLst>
            </p:cNvPr>
            <p:cNvSpPr/>
            <p:nvPr userDrawn="1"/>
          </p:nvSpPr>
          <p:spPr>
            <a:xfrm>
              <a:off x="-6350" y="-8619"/>
              <a:ext cx="12198350" cy="11530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C3BC00F-9D4D-ABCF-ED3D-447BFF46691D}"/>
                </a:ext>
              </a:extLst>
            </p:cNvPr>
            <p:cNvSpPr/>
            <p:nvPr userDrawn="1"/>
          </p:nvSpPr>
          <p:spPr>
            <a:xfrm>
              <a:off x="-1" y="6288088"/>
              <a:ext cx="12203105" cy="569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11">
              <a:extLst>
                <a:ext uri="{FF2B5EF4-FFF2-40B4-BE49-F238E27FC236}">
                  <a16:creationId xmlns:a16="http://schemas.microsoft.com/office/drawing/2014/main" id="{52E3C386-7F4C-5184-2239-C35DE09ECB2C}"/>
                </a:ext>
              </a:extLst>
            </p:cNvPr>
            <p:cNvSpPr/>
            <p:nvPr/>
          </p:nvSpPr>
          <p:spPr>
            <a:xfrm>
              <a:off x="10847832" y="0"/>
              <a:ext cx="1348654" cy="1144436"/>
            </a:xfrm>
            <a:custGeom>
              <a:avLst/>
              <a:gdLst>
                <a:gd name="connsiteX0" fmla="*/ 539475 w 1348654"/>
                <a:gd name="connsiteY0" fmla="*/ 0 h 1144436"/>
                <a:gd name="connsiteX1" fmla="*/ 1348655 w 1348654"/>
                <a:gd name="connsiteY1" fmla="*/ 0 h 1144436"/>
                <a:gd name="connsiteX2" fmla="*/ 1348655 w 1348654"/>
                <a:gd name="connsiteY2" fmla="*/ 1144437 h 1144436"/>
                <a:gd name="connsiteX3" fmla="*/ 0 w 1348654"/>
                <a:gd name="connsiteY3" fmla="*/ 1144437 h 1144436"/>
                <a:gd name="connsiteX4" fmla="*/ 539475 w 1348654"/>
                <a:gd name="connsiteY4" fmla="*/ 0 h 11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654" h="1144436">
                  <a:moveTo>
                    <a:pt x="539475" y="0"/>
                  </a:moveTo>
                  <a:lnTo>
                    <a:pt x="1348655" y="0"/>
                  </a:lnTo>
                  <a:lnTo>
                    <a:pt x="1348655" y="1144437"/>
                  </a:lnTo>
                  <a:lnTo>
                    <a:pt x="0" y="1144437"/>
                  </a:lnTo>
                  <a:lnTo>
                    <a:pt x="539475" y="0"/>
                  </a:lnTo>
                  <a:close/>
                </a:path>
              </a:pathLst>
            </a:custGeom>
            <a:solidFill>
              <a:schemeClr val="accent1"/>
            </a:solidFill>
            <a:ln w="635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0F39624-EA50-9F19-8DA4-2F570667835D}"/>
                </a:ext>
              </a:extLst>
            </p:cNvPr>
            <p:cNvSpPr/>
            <p:nvPr/>
          </p:nvSpPr>
          <p:spPr>
            <a:xfrm>
              <a:off x="10849166" y="0"/>
              <a:ext cx="1078250" cy="1144436"/>
            </a:xfrm>
            <a:custGeom>
              <a:avLst/>
              <a:gdLst>
                <a:gd name="connsiteX0" fmla="*/ 535724 w 1078250"/>
                <a:gd name="connsiteY0" fmla="*/ 0 h 1144436"/>
                <a:gd name="connsiteX1" fmla="*/ 805747 w 1078250"/>
                <a:gd name="connsiteY1" fmla="*/ 572473 h 1144436"/>
                <a:gd name="connsiteX2" fmla="*/ 1078251 w 1078250"/>
                <a:gd name="connsiteY2" fmla="*/ 1144437 h 1144436"/>
                <a:gd name="connsiteX3" fmla="*/ 0 w 1078250"/>
                <a:gd name="connsiteY3" fmla="*/ 1144437 h 1144436"/>
                <a:gd name="connsiteX4" fmla="*/ 535724 w 1078250"/>
                <a:gd name="connsiteY4" fmla="*/ 0 h 11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50" h="1144436">
                  <a:moveTo>
                    <a:pt x="535724" y="0"/>
                  </a:moveTo>
                  <a:lnTo>
                    <a:pt x="805747" y="572473"/>
                  </a:lnTo>
                  <a:lnTo>
                    <a:pt x="1078251" y="1144437"/>
                  </a:lnTo>
                  <a:lnTo>
                    <a:pt x="0" y="1144437"/>
                  </a:lnTo>
                  <a:lnTo>
                    <a:pt x="535724" y="0"/>
                  </a:lnTo>
                  <a:close/>
                </a:path>
              </a:pathLst>
            </a:custGeom>
            <a:solidFill>
              <a:schemeClr val="accent4"/>
            </a:solidFill>
            <a:ln w="635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EFD8447-0BB8-F5B6-A955-C1E76A982676}"/>
                </a:ext>
              </a:extLst>
            </p:cNvPr>
            <p:cNvSpPr/>
            <p:nvPr/>
          </p:nvSpPr>
          <p:spPr>
            <a:xfrm>
              <a:off x="9229407" y="0"/>
              <a:ext cx="2157898" cy="1144436"/>
            </a:xfrm>
            <a:custGeom>
              <a:avLst/>
              <a:gdLst>
                <a:gd name="connsiteX0" fmla="*/ 539475 w 2157898"/>
                <a:gd name="connsiteY0" fmla="*/ 0 h 1144436"/>
                <a:gd name="connsiteX1" fmla="*/ 2157899 w 2157898"/>
                <a:gd name="connsiteY1" fmla="*/ 0 h 1144436"/>
                <a:gd name="connsiteX2" fmla="*/ 1618425 w 2157898"/>
                <a:gd name="connsiteY2" fmla="*/ 1144437 h 1144436"/>
                <a:gd name="connsiteX3" fmla="*/ 0 w 2157898"/>
                <a:gd name="connsiteY3" fmla="*/ 1144437 h 1144436"/>
                <a:gd name="connsiteX4" fmla="*/ 539475 w 2157898"/>
                <a:gd name="connsiteY4" fmla="*/ 0 h 114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898" h="1144436">
                  <a:moveTo>
                    <a:pt x="539475" y="0"/>
                  </a:moveTo>
                  <a:lnTo>
                    <a:pt x="2157899" y="0"/>
                  </a:lnTo>
                  <a:lnTo>
                    <a:pt x="1618425" y="1144437"/>
                  </a:lnTo>
                  <a:lnTo>
                    <a:pt x="0" y="1144437"/>
                  </a:lnTo>
                  <a:lnTo>
                    <a:pt x="539475" y="0"/>
                  </a:lnTo>
                  <a:close/>
                </a:path>
              </a:pathLst>
            </a:custGeom>
            <a:solidFill>
              <a:schemeClr val="accent3"/>
            </a:solidFill>
            <a:ln w="635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B430E49-2B58-06E1-F379-2517E3157866}"/>
                </a:ext>
              </a:extLst>
            </p:cNvPr>
            <p:cNvSpPr/>
            <p:nvPr/>
          </p:nvSpPr>
          <p:spPr>
            <a:xfrm>
              <a:off x="9768882" y="572218"/>
              <a:ext cx="539474" cy="572218"/>
            </a:xfrm>
            <a:custGeom>
              <a:avLst/>
              <a:gdLst>
                <a:gd name="connsiteX0" fmla="*/ 269769 w 539474"/>
                <a:gd name="connsiteY0" fmla="*/ 0 h 572218"/>
                <a:gd name="connsiteX1" fmla="*/ 539475 w 539474"/>
                <a:gd name="connsiteY1" fmla="*/ 572218 h 572218"/>
                <a:gd name="connsiteX2" fmla="*/ 0 w 539474"/>
                <a:gd name="connsiteY2" fmla="*/ 572218 h 572218"/>
                <a:gd name="connsiteX3" fmla="*/ 269769 w 539474"/>
                <a:gd name="connsiteY3" fmla="*/ 0 h 572218"/>
              </a:gdLst>
              <a:ahLst/>
              <a:cxnLst>
                <a:cxn ang="0">
                  <a:pos x="connsiteX0" y="connsiteY0"/>
                </a:cxn>
                <a:cxn ang="0">
                  <a:pos x="connsiteX1" y="connsiteY1"/>
                </a:cxn>
                <a:cxn ang="0">
                  <a:pos x="connsiteX2" y="connsiteY2"/>
                </a:cxn>
                <a:cxn ang="0">
                  <a:pos x="connsiteX3" y="connsiteY3"/>
                </a:cxn>
              </a:cxnLst>
              <a:rect l="l" t="t" r="r" b="b"/>
              <a:pathLst>
                <a:path w="539474" h="572218">
                  <a:moveTo>
                    <a:pt x="269769" y="0"/>
                  </a:moveTo>
                  <a:lnTo>
                    <a:pt x="539475" y="572218"/>
                  </a:lnTo>
                  <a:lnTo>
                    <a:pt x="0" y="572218"/>
                  </a:lnTo>
                  <a:lnTo>
                    <a:pt x="269769" y="0"/>
                  </a:lnTo>
                  <a:close/>
                </a:path>
              </a:pathLst>
            </a:custGeom>
            <a:solidFill>
              <a:schemeClr val="accent4"/>
            </a:solidFill>
            <a:ln w="635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52E8E3B-9164-F61F-2D10-D80F2B45F371}"/>
                </a:ext>
              </a:extLst>
            </p:cNvPr>
            <p:cNvSpPr/>
            <p:nvPr/>
          </p:nvSpPr>
          <p:spPr>
            <a:xfrm>
              <a:off x="8689933" y="572218"/>
              <a:ext cx="1348718" cy="572218"/>
            </a:xfrm>
            <a:custGeom>
              <a:avLst/>
              <a:gdLst>
                <a:gd name="connsiteX0" fmla="*/ 269770 w 1348718"/>
                <a:gd name="connsiteY0" fmla="*/ 0 h 572218"/>
                <a:gd name="connsiteX1" fmla="*/ 1348719 w 1348718"/>
                <a:gd name="connsiteY1" fmla="*/ 0 h 572218"/>
                <a:gd name="connsiteX2" fmla="*/ 1079076 w 1348718"/>
                <a:gd name="connsiteY2" fmla="*/ 572218 h 572218"/>
                <a:gd name="connsiteX3" fmla="*/ 0 w 1348718"/>
                <a:gd name="connsiteY3" fmla="*/ 572218 h 572218"/>
                <a:gd name="connsiteX4" fmla="*/ 269770 w 1348718"/>
                <a:gd name="connsiteY4" fmla="*/ 0 h 572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718" h="572218">
                  <a:moveTo>
                    <a:pt x="269770" y="0"/>
                  </a:moveTo>
                  <a:lnTo>
                    <a:pt x="1348719" y="0"/>
                  </a:lnTo>
                  <a:lnTo>
                    <a:pt x="1079076" y="572218"/>
                  </a:lnTo>
                  <a:lnTo>
                    <a:pt x="0" y="572218"/>
                  </a:lnTo>
                  <a:lnTo>
                    <a:pt x="269770" y="0"/>
                  </a:lnTo>
                  <a:close/>
                </a:path>
              </a:pathLst>
            </a:custGeom>
            <a:solidFill>
              <a:schemeClr val="accent2"/>
            </a:solidFill>
            <a:ln w="635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E2F32D6-7C72-46FA-727A-5853DC9B6D81}"/>
              </a:ext>
            </a:extLst>
          </p:cNvPr>
          <p:cNvSpPr>
            <a:spLocks noGrp="1"/>
          </p:cNvSpPr>
          <p:nvPr>
            <p:ph type="title"/>
          </p:nvPr>
        </p:nvSpPr>
        <p:spPr>
          <a:xfrm>
            <a:off x="470376" y="503675"/>
            <a:ext cx="8215072" cy="405045"/>
          </a:xfrm>
        </p:spPr>
        <p:txBody>
          <a:bodyPr>
            <a:noAutofit/>
          </a:bodyPr>
          <a:lstStyle>
            <a:lvl1pPr>
              <a:defRPr sz="2600" b="1">
                <a:solidFill>
                  <a:schemeClr val="bg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AF79FB52-4DEF-1951-4606-D2C27C57FAC1}"/>
              </a:ext>
            </a:extLst>
          </p:cNvPr>
          <p:cNvSpPr>
            <a:spLocks noGrp="1"/>
          </p:cNvSpPr>
          <p:nvPr>
            <p:ph type="sldNum" sz="quarter" idx="12"/>
          </p:nvPr>
        </p:nvSpPr>
        <p:spPr/>
        <p:txBody>
          <a:bodyPr/>
          <a:lstStyle/>
          <a:p>
            <a:fld id="{D584786E-3355-4319-A349-5A0CCF522B01}" type="slidenum">
              <a:rPr lang="en-AU" smtClean="0"/>
              <a:t>‹#›</a:t>
            </a:fld>
            <a:endParaRPr lang="en-AU"/>
          </a:p>
        </p:txBody>
      </p:sp>
      <p:sp>
        <p:nvSpPr>
          <p:cNvPr id="8" name="Picture Placeholder 7">
            <a:extLst>
              <a:ext uri="{FF2B5EF4-FFF2-40B4-BE49-F238E27FC236}">
                <a16:creationId xmlns:a16="http://schemas.microsoft.com/office/drawing/2014/main" id="{B9305FF9-24AB-BFC5-0E31-F4B654F6A885}"/>
              </a:ext>
            </a:extLst>
          </p:cNvPr>
          <p:cNvSpPr>
            <a:spLocks noGrp="1"/>
          </p:cNvSpPr>
          <p:nvPr>
            <p:ph type="pic" sz="quarter" idx="13" hasCustomPrompt="1"/>
          </p:nvPr>
        </p:nvSpPr>
        <p:spPr>
          <a:xfrm>
            <a:off x="5988138" y="1146704"/>
            <a:ext cx="6207038" cy="5719233"/>
          </a:xfrm>
          <a:custGeom>
            <a:avLst/>
            <a:gdLst>
              <a:gd name="connsiteX0" fmla="*/ 0 w 6203863"/>
              <a:gd name="connsiteY0" fmla="*/ 0 h 5712883"/>
              <a:gd name="connsiteX1" fmla="*/ 6203863 w 6203863"/>
              <a:gd name="connsiteY1" fmla="*/ 0 h 5712883"/>
              <a:gd name="connsiteX2" fmla="*/ 6203863 w 6203863"/>
              <a:gd name="connsiteY2" fmla="*/ 5712883 h 5712883"/>
              <a:gd name="connsiteX3" fmla="*/ 0 w 6203863"/>
              <a:gd name="connsiteY3" fmla="*/ 5712883 h 5712883"/>
              <a:gd name="connsiteX4" fmla="*/ 0 w 6203863"/>
              <a:gd name="connsiteY4" fmla="*/ 0 h 5712883"/>
              <a:gd name="connsiteX0" fmla="*/ 0 w 6203863"/>
              <a:gd name="connsiteY0" fmla="*/ 3704 h 5716587"/>
              <a:gd name="connsiteX1" fmla="*/ 2692313 w 6203863"/>
              <a:gd name="connsiteY1" fmla="*/ 0 h 5716587"/>
              <a:gd name="connsiteX2" fmla="*/ 6203863 w 6203863"/>
              <a:gd name="connsiteY2" fmla="*/ 3704 h 5716587"/>
              <a:gd name="connsiteX3" fmla="*/ 6203863 w 6203863"/>
              <a:gd name="connsiteY3" fmla="*/ 5716587 h 5716587"/>
              <a:gd name="connsiteX4" fmla="*/ 0 w 6203863"/>
              <a:gd name="connsiteY4" fmla="*/ 5716587 h 5716587"/>
              <a:gd name="connsiteX5" fmla="*/ 0 w 6203863"/>
              <a:gd name="connsiteY5" fmla="*/ 3704 h 5716587"/>
              <a:gd name="connsiteX0" fmla="*/ 0 w 6203863"/>
              <a:gd name="connsiteY0" fmla="*/ 3704 h 5716587"/>
              <a:gd name="connsiteX1" fmla="*/ 2695488 w 6203863"/>
              <a:gd name="connsiteY1" fmla="*/ 0 h 5716587"/>
              <a:gd name="connsiteX2" fmla="*/ 6203863 w 6203863"/>
              <a:gd name="connsiteY2" fmla="*/ 3704 h 5716587"/>
              <a:gd name="connsiteX3" fmla="*/ 6203863 w 6203863"/>
              <a:gd name="connsiteY3" fmla="*/ 5716587 h 5716587"/>
              <a:gd name="connsiteX4" fmla="*/ 0 w 6203863"/>
              <a:gd name="connsiteY4" fmla="*/ 5716587 h 5716587"/>
              <a:gd name="connsiteX5" fmla="*/ 0 w 6203863"/>
              <a:gd name="connsiteY5" fmla="*/ 3704 h 5716587"/>
              <a:gd name="connsiteX0" fmla="*/ 0 w 6203863"/>
              <a:gd name="connsiteY0" fmla="*/ 5716587 h 5716587"/>
              <a:gd name="connsiteX1" fmla="*/ 2695488 w 6203863"/>
              <a:gd name="connsiteY1" fmla="*/ 0 h 5716587"/>
              <a:gd name="connsiteX2" fmla="*/ 6203863 w 6203863"/>
              <a:gd name="connsiteY2" fmla="*/ 3704 h 5716587"/>
              <a:gd name="connsiteX3" fmla="*/ 6203863 w 6203863"/>
              <a:gd name="connsiteY3" fmla="*/ 5716587 h 5716587"/>
              <a:gd name="connsiteX4" fmla="*/ 0 w 6203863"/>
              <a:gd name="connsiteY4" fmla="*/ 5716587 h 5716587"/>
              <a:gd name="connsiteX0" fmla="*/ 0 w 6207038"/>
              <a:gd name="connsiteY0" fmla="*/ 5719233 h 5719233"/>
              <a:gd name="connsiteX1" fmla="*/ 2695488 w 6207038"/>
              <a:gd name="connsiteY1" fmla="*/ 2646 h 5719233"/>
              <a:gd name="connsiteX2" fmla="*/ 6207038 w 6207038"/>
              <a:gd name="connsiteY2" fmla="*/ 0 h 5719233"/>
              <a:gd name="connsiteX3" fmla="*/ 6203863 w 6207038"/>
              <a:gd name="connsiteY3" fmla="*/ 5719233 h 5719233"/>
              <a:gd name="connsiteX4" fmla="*/ 0 w 6207038"/>
              <a:gd name="connsiteY4" fmla="*/ 5719233 h 5719233"/>
              <a:gd name="connsiteX0" fmla="*/ 0 w 6207038"/>
              <a:gd name="connsiteY0" fmla="*/ 5767387 h 5767387"/>
              <a:gd name="connsiteX1" fmla="*/ 2670088 w 6207038"/>
              <a:gd name="connsiteY1" fmla="*/ 0 h 5767387"/>
              <a:gd name="connsiteX2" fmla="*/ 6207038 w 6207038"/>
              <a:gd name="connsiteY2" fmla="*/ 48154 h 5767387"/>
              <a:gd name="connsiteX3" fmla="*/ 6203863 w 6207038"/>
              <a:gd name="connsiteY3" fmla="*/ 5767387 h 5767387"/>
              <a:gd name="connsiteX4" fmla="*/ 0 w 6207038"/>
              <a:gd name="connsiteY4" fmla="*/ 5767387 h 5767387"/>
              <a:gd name="connsiteX0" fmla="*/ 0 w 6207038"/>
              <a:gd name="connsiteY0" fmla="*/ 5719233 h 5719233"/>
              <a:gd name="connsiteX1" fmla="*/ 2698663 w 6207038"/>
              <a:gd name="connsiteY1" fmla="*/ 2646 h 5719233"/>
              <a:gd name="connsiteX2" fmla="*/ 6207038 w 6207038"/>
              <a:gd name="connsiteY2" fmla="*/ 0 h 5719233"/>
              <a:gd name="connsiteX3" fmla="*/ 6203863 w 6207038"/>
              <a:gd name="connsiteY3" fmla="*/ 5719233 h 5719233"/>
              <a:gd name="connsiteX4" fmla="*/ 0 w 6207038"/>
              <a:gd name="connsiteY4" fmla="*/ 5719233 h 571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038" h="5719233">
                <a:moveTo>
                  <a:pt x="0" y="5719233"/>
                </a:moveTo>
                <a:lnTo>
                  <a:pt x="2698663" y="2646"/>
                </a:lnTo>
                <a:lnTo>
                  <a:pt x="6207038" y="0"/>
                </a:lnTo>
                <a:cubicBezTo>
                  <a:pt x="6205980" y="1906411"/>
                  <a:pt x="6204921" y="3812822"/>
                  <a:pt x="6203863" y="5719233"/>
                </a:cubicBezTo>
                <a:lnTo>
                  <a:pt x="0" y="5719233"/>
                </a:lnTo>
                <a:close/>
              </a:path>
            </a:pathLst>
          </a:custGeom>
          <a:solidFill>
            <a:schemeClr val="tx1">
              <a:lumMod val="10000"/>
              <a:lumOff val="90000"/>
            </a:schemeClr>
          </a:solidFill>
        </p:spPr>
        <p:txBody>
          <a:bodyPr anchor="ctr"/>
          <a:lstStyle>
            <a:lvl1pPr marL="0" indent="0" algn="ctr">
              <a:buNone/>
              <a:defRPr>
                <a:solidFill>
                  <a:schemeClr val="tx2"/>
                </a:solidFill>
              </a:defRPr>
            </a:lvl1pPr>
          </a:lstStyle>
          <a:p>
            <a:r>
              <a:rPr lang="en-US" dirty="0"/>
              <a:t>Click here to </a:t>
            </a:r>
            <a:br>
              <a:rPr lang="en-US" dirty="0"/>
            </a:br>
            <a:r>
              <a:rPr lang="en-US" dirty="0"/>
              <a:t>insert picture</a:t>
            </a:r>
          </a:p>
        </p:txBody>
      </p:sp>
      <p:sp>
        <p:nvSpPr>
          <p:cNvPr id="3" name="Content Placeholder 2">
            <a:extLst>
              <a:ext uri="{FF2B5EF4-FFF2-40B4-BE49-F238E27FC236}">
                <a16:creationId xmlns:a16="http://schemas.microsoft.com/office/drawing/2014/main" id="{EB636A7B-7E24-CBA7-7F92-60131E8325D8}"/>
              </a:ext>
            </a:extLst>
          </p:cNvPr>
          <p:cNvSpPr>
            <a:spLocks noGrp="1"/>
          </p:cNvSpPr>
          <p:nvPr>
            <p:ph idx="1"/>
          </p:nvPr>
        </p:nvSpPr>
        <p:spPr>
          <a:xfrm>
            <a:off x="470375" y="1648112"/>
            <a:ext cx="5265585" cy="4641563"/>
          </a:xfrm>
        </p:spPr>
        <p:txBody>
          <a:bodyPr/>
          <a:lstStyle>
            <a:lvl1pPr>
              <a:defRPr sz="2000">
                <a:solidFill>
                  <a:schemeClr val="tx2"/>
                </a:solidFill>
              </a:defRPr>
            </a:lvl1pPr>
            <a:lvl2pPr>
              <a:defRPr sz="20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MSIPCMContentMarking" descr="{&quot;HashCode&quot;:-1264680268,&quot;Placement&quot;:&quot;Footer&quot;,&quot;Top&quot;:516.65155,&quot;Left&quot;:446.046448,&quot;SlideWidth&quot;:960,&quot;SlideHeight&quot;:540}">
            <a:extLst>
              <a:ext uri="{FF2B5EF4-FFF2-40B4-BE49-F238E27FC236}">
                <a16:creationId xmlns:a16="http://schemas.microsoft.com/office/drawing/2014/main" id="{33871A0B-110E-B0E3-B830-5235AC16DE1D}"/>
              </a:ext>
            </a:extLst>
          </p:cNvPr>
          <p:cNvSpPr txBox="1"/>
          <p:nvPr userDrawn="1"/>
        </p:nvSpPr>
        <p:spPr>
          <a:xfrm>
            <a:off x="33536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dirty="0">
                <a:solidFill>
                  <a:srgbClr val="000000"/>
                </a:solidFill>
                <a:latin typeface="Calibri" panose="020F0502020204030204" pitchFamily="34" charset="0"/>
              </a:rPr>
              <a:t>OFFICIAL</a:t>
            </a:r>
          </a:p>
        </p:txBody>
      </p:sp>
      <p:sp>
        <p:nvSpPr>
          <p:cNvPr id="11" name="Freeform 21">
            <a:extLst>
              <a:ext uri="{FF2B5EF4-FFF2-40B4-BE49-F238E27FC236}">
                <a16:creationId xmlns:a16="http://schemas.microsoft.com/office/drawing/2014/main" id="{87241B25-A2B3-A59B-07AC-5F4D0B120DB0}"/>
              </a:ext>
            </a:extLst>
          </p:cNvPr>
          <p:cNvSpPr>
            <a:spLocks noChangeAspect="1"/>
          </p:cNvSpPr>
          <p:nvPr userDrawn="1"/>
        </p:nvSpPr>
        <p:spPr>
          <a:xfrm>
            <a:off x="-65400" y="2119563"/>
            <a:ext cx="8280000" cy="4032000"/>
          </a:xfrm>
          <a:custGeom>
            <a:avLst/>
            <a:gdLst>
              <a:gd name="connsiteX0" fmla="*/ 127 w 9767570"/>
              <a:gd name="connsiteY0" fmla="*/ 0 h 4000500"/>
              <a:gd name="connsiteX1" fmla="*/ 9767570 w 9767570"/>
              <a:gd name="connsiteY1" fmla="*/ 0 h 4000500"/>
              <a:gd name="connsiteX2" fmla="*/ 7881811 w 9767570"/>
              <a:gd name="connsiteY2" fmla="*/ 4000500 h 4000500"/>
              <a:gd name="connsiteX3" fmla="*/ 0 w 9767570"/>
              <a:gd name="connsiteY3" fmla="*/ 4000500 h 4000500"/>
              <a:gd name="connsiteX4" fmla="*/ 127 w 9767570"/>
              <a:gd name="connsiteY4" fmla="*/ 0 h 4000500"/>
              <a:gd name="connsiteX0" fmla="*/ 0 w 9794141"/>
              <a:gd name="connsiteY0" fmla="*/ 6675 h 4000500"/>
              <a:gd name="connsiteX1" fmla="*/ 9794141 w 9794141"/>
              <a:gd name="connsiteY1" fmla="*/ 0 h 4000500"/>
              <a:gd name="connsiteX2" fmla="*/ 7908382 w 9794141"/>
              <a:gd name="connsiteY2" fmla="*/ 4000500 h 4000500"/>
              <a:gd name="connsiteX3" fmla="*/ 26571 w 9794141"/>
              <a:gd name="connsiteY3" fmla="*/ 4000500 h 4000500"/>
              <a:gd name="connsiteX4" fmla="*/ 0 w 9794141"/>
              <a:gd name="connsiteY4" fmla="*/ 6675 h 4000500"/>
              <a:gd name="connsiteX0" fmla="*/ 127 w 9794268"/>
              <a:gd name="connsiteY0" fmla="*/ 6675 h 4000500"/>
              <a:gd name="connsiteX1" fmla="*/ 9794268 w 9794268"/>
              <a:gd name="connsiteY1" fmla="*/ 0 h 4000500"/>
              <a:gd name="connsiteX2" fmla="*/ 7908509 w 9794268"/>
              <a:gd name="connsiteY2" fmla="*/ 4000500 h 4000500"/>
              <a:gd name="connsiteX3" fmla="*/ 0 w 9794268"/>
              <a:gd name="connsiteY3" fmla="*/ 4000500 h 4000500"/>
              <a:gd name="connsiteX4" fmla="*/ 127 w 9794268"/>
              <a:gd name="connsiteY4" fmla="*/ 6675 h 400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4268" h="4000500">
                <a:moveTo>
                  <a:pt x="127" y="6675"/>
                </a:moveTo>
                <a:lnTo>
                  <a:pt x="9794268" y="0"/>
                </a:lnTo>
                <a:lnTo>
                  <a:pt x="7908509" y="4000500"/>
                </a:lnTo>
                <a:lnTo>
                  <a:pt x="0" y="4000500"/>
                </a:lnTo>
                <a:cubicBezTo>
                  <a:pt x="42" y="2669225"/>
                  <a:pt x="85" y="1337950"/>
                  <a:pt x="127" y="6675"/>
                </a:cubicBezTo>
                <a:close/>
              </a:path>
            </a:pathLst>
          </a:custGeom>
          <a:blipFill>
            <a:blip r:embed="rId2" cstate="print">
              <a:extLst>
                <a:ext uri="{28A0092B-C50C-407E-A947-70E740481C1C}">
                  <a14:useLocalDpi xmlns:a14="http://schemas.microsoft.com/office/drawing/2010/main"/>
                </a:ext>
              </a:extLst>
            </a:blip>
            <a:srcRect/>
            <a:stretch>
              <a:fillRect l="15570" t="14" r="-34788" b="-14"/>
            </a:stretch>
          </a:blipFill>
          <a:ln w="6350" cap="flat">
            <a:noFill/>
            <a:prstDash val="solid"/>
            <a:miter/>
          </a:ln>
        </p:spPr>
        <p:txBody>
          <a:bodyPr rtlCol="0" anchor="ctr"/>
          <a:lstStyle/>
          <a:p>
            <a:endParaRPr lang="en-US" dirty="0"/>
          </a:p>
        </p:txBody>
      </p:sp>
    </p:spTree>
    <p:extLst>
      <p:ext uri="{BB962C8B-B14F-4D97-AF65-F5344CB8AC3E}">
        <p14:creationId xmlns:p14="http://schemas.microsoft.com/office/powerpoint/2010/main" val="81590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090DB1-0D69-B12D-F98A-77A0476B63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9B1149F-E1F4-A3CD-5455-8CE2DC4FC3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0ACB0F0-06B4-69FB-5412-B5965B2704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F8583A-CD84-4B3C-B48A-477E99276872}" type="datetimeFigureOut">
              <a:rPr lang="en-AU" smtClean="0"/>
              <a:pPr/>
              <a:t>28/11/2023</a:t>
            </a:fld>
            <a:endParaRPr lang="en-AU"/>
          </a:p>
        </p:txBody>
      </p:sp>
      <p:sp>
        <p:nvSpPr>
          <p:cNvPr id="5" name="Footer Placeholder 4">
            <a:extLst>
              <a:ext uri="{FF2B5EF4-FFF2-40B4-BE49-F238E27FC236}">
                <a16:creationId xmlns:a16="http://schemas.microsoft.com/office/drawing/2014/main" id="{12322252-3590-EE70-D33F-6EE8079727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AE912751-4161-9821-A975-9C39D8B630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84786E-3355-4319-A349-5A0CCF522B01}" type="slidenum">
              <a:rPr lang="en-AU" smtClean="0"/>
              <a:pPr/>
              <a:t>‹#›</a:t>
            </a:fld>
            <a:endParaRPr lang="en-AU"/>
          </a:p>
        </p:txBody>
      </p:sp>
      <p:sp>
        <p:nvSpPr>
          <p:cNvPr id="7" name="MSIPCMContentMarking" descr="{&quot;HashCode&quot;:1862493762,&quot;Placement&quot;:&quot;Footer&quot;,&quot;Top&quot;:516.65155,&quot;Left&quot;:446.046448,&quot;SlideWidth&quot;:960,&quot;SlideHeight&quot;:540}">
            <a:extLst>
              <a:ext uri="{FF2B5EF4-FFF2-40B4-BE49-F238E27FC236}">
                <a16:creationId xmlns:a16="http://schemas.microsoft.com/office/drawing/2014/main" id="{02350BB7-3A18-B73B-A71A-90E90DDBE80A}"/>
              </a:ext>
            </a:extLst>
          </p:cNvPr>
          <p:cNvSpPr txBox="1"/>
          <p:nvPr userDrawn="1"/>
        </p:nvSpPr>
        <p:spPr>
          <a:xfrm>
            <a:off x="5664790" y="6561475"/>
            <a:ext cx="862419" cy="296525"/>
          </a:xfrm>
          <a:prstGeom prst="rect">
            <a:avLst/>
          </a:prstGeom>
          <a:noFill/>
        </p:spPr>
        <p:txBody>
          <a:bodyPr vert="horz" wrap="square" lIns="0" tIns="0" rIns="0" bIns="0" rtlCol="0" anchor="ctr" anchorCtr="1">
            <a:spAutoFit/>
          </a:bodyPr>
          <a:lstStyle/>
          <a:p>
            <a:pPr algn="ctr">
              <a:spcBef>
                <a:spcPts val="0"/>
              </a:spcBef>
              <a:spcAft>
                <a:spcPts val="0"/>
              </a:spcAft>
            </a:pPr>
            <a:r>
              <a:rPr lang="en-AU" sz="1200">
                <a:solidFill>
                  <a:srgbClr val="000000"/>
                </a:solidFill>
                <a:latin typeface="Calibri" panose="020F0502020204030204" pitchFamily="34" charset="0"/>
              </a:rPr>
              <a:t>OFFICIAL</a:t>
            </a:r>
            <a:endParaRPr lang="en-AU"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158113241"/>
      </p:ext>
    </p:extLst>
  </p:cSld>
  <p:clrMap bg1="lt1" tx1="dk1" bg2="lt2" tx2="dk2" accent1="accent1" accent2="accent2" accent3="accent3" accent4="accent4" accent5="accent5" accent6="accent6" hlink="hlink" folHlink="folHlink"/>
  <p:sldLayoutIdLst>
    <p:sldLayoutId id="2147483829" r:id="rId1"/>
    <p:sldLayoutId id="2147483826" r:id="rId2"/>
    <p:sldLayoutId id="2147483841" r:id="rId3"/>
    <p:sldLayoutId id="2147483837" r:id="rId4"/>
    <p:sldLayoutId id="2147483838" r:id="rId5"/>
    <p:sldLayoutId id="2147483839" r:id="rId6"/>
    <p:sldLayoutId id="2147483827" r:id="rId7"/>
    <p:sldLayoutId id="2147483828" r:id="rId8"/>
    <p:sldLayoutId id="2147483830" r:id="rId9"/>
    <p:sldLayoutId id="2147483831" r:id="rId10"/>
    <p:sldLayoutId id="2147483832" r:id="rId11"/>
    <p:sldLayoutId id="2147483833" r:id="rId12"/>
    <p:sldLayoutId id="2147483840" r:id="rId13"/>
    <p:sldLayoutId id="2147483834" r:id="rId14"/>
    <p:sldLayoutId id="2147483835" r:id="rId15"/>
    <p:sldLayoutId id="2147483836" r:id="rId16"/>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mapshare.vic.gov.au/coastkit/"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mapshare.vic.gov.au/coastkit/"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mapshare.vic.gov.au/coastkit/" TargetMode="External"/><Relationship Id="rId1" Type="http://schemas.openxmlformats.org/officeDocument/2006/relationships/slideLayout" Target="../slideLayouts/slideLayout5.xml"/><Relationship Id="rId5" Type="http://schemas.openxmlformats.org/officeDocument/2006/relationships/hyperlink" Target="https://www.data.vic.gov.au/" TargetMode="External"/><Relationship Id="rId4" Type="http://schemas.openxmlformats.org/officeDocument/2006/relationships/hyperlink" Target="https://www.marineandcoasts.vic.gov.au/marine-and-coastal-knowledge/coastki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mapshare.vic.gov.au/coastkit/" TargetMode="External"/><Relationship Id="rId1" Type="http://schemas.openxmlformats.org/officeDocument/2006/relationships/slideLayout" Target="../slideLayouts/slideLayout5.xml"/><Relationship Id="rId6" Type="http://schemas.openxmlformats.org/officeDocument/2006/relationships/slide" Target="slide11.xml"/><Relationship Id="rId5" Type="http://schemas.openxmlformats.org/officeDocument/2006/relationships/slide" Target="slide6.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11CB9-28F4-9CF1-0D82-08B8EE12CDE4}"/>
              </a:ext>
            </a:extLst>
          </p:cNvPr>
          <p:cNvSpPr>
            <a:spLocks noGrp="1"/>
          </p:cNvSpPr>
          <p:nvPr>
            <p:ph type="ctrTitle"/>
          </p:nvPr>
        </p:nvSpPr>
        <p:spPr/>
        <p:txBody>
          <a:bodyPr/>
          <a:lstStyle/>
          <a:p>
            <a:r>
              <a:rPr lang="en-AU" b="1" dirty="0">
                <a:solidFill>
                  <a:srgbClr val="201547"/>
                </a:solidFill>
                <a:effectLst/>
                <a:latin typeface="Arial" panose="020B0604020202020204" pitchFamily="34" charset="0"/>
              </a:rPr>
              <a:t>Victorian Coastal Monitoring Program </a:t>
            </a:r>
            <a:endParaRPr lang="en-US" dirty="0"/>
          </a:p>
        </p:txBody>
      </p:sp>
      <p:sp>
        <p:nvSpPr>
          <p:cNvPr id="3" name="Subtitle 2">
            <a:extLst>
              <a:ext uri="{FF2B5EF4-FFF2-40B4-BE49-F238E27FC236}">
                <a16:creationId xmlns:a16="http://schemas.microsoft.com/office/drawing/2014/main" id="{C87985B4-9E71-E6C8-3F76-C3F90EB4133D}"/>
              </a:ext>
            </a:extLst>
          </p:cNvPr>
          <p:cNvSpPr>
            <a:spLocks noGrp="1"/>
          </p:cNvSpPr>
          <p:nvPr>
            <p:ph type="subTitle" idx="1"/>
          </p:nvPr>
        </p:nvSpPr>
        <p:spPr/>
        <p:txBody>
          <a:bodyPr>
            <a:normAutofit lnSpcReduction="10000"/>
          </a:bodyPr>
          <a:lstStyle/>
          <a:p>
            <a:r>
              <a:rPr lang="en-AU" dirty="0">
                <a:solidFill>
                  <a:srgbClr val="201547"/>
                </a:solidFill>
                <a:effectLst/>
                <a:latin typeface="Arial" panose="020B0604020202020204" pitchFamily="34" charset="0"/>
              </a:rPr>
              <a:t>How to use                          </a:t>
            </a:r>
          </a:p>
          <a:p>
            <a:r>
              <a:rPr lang="en-AU" dirty="0">
                <a:solidFill>
                  <a:srgbClr val="201547"/>
                </a:solidFill>
                <a:effectLst/>
                <a:latin typeface="Arial" panose="020B0604020202020204" pitchFamily="34" charset="0"/>
              </a:rPr>
              <a:t>	- “First Pass Coastal Assessment”</a:t>
            </a:r>
          </a:p>
        </p:txBody>
      </p:sp>
      <p:pic>
        <p:nvPicPr>
          <p:cNvPr id="5" name="Picture 4" descr="A blue and white rectangle with letters&#10;&#10;Description automatically generated">
            <a:hlinkClick r:id="rId2"/>
            <a:extLst>
              <a:ext uri="{FF2B5EF4-FFF2-40B4-BE49-F238E27FC236}">
                <a16:creationId xmlns:a16="http://schemas.microsoft.com/office/drawing/2014/main" id="{D828F071-F4D5-FB11-911D-4F50CE58AE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5520" y="1333342"/>
            <a:ext cx="1543820" cy="407059"/>
          </a:xfrm>
          <a:prstGeom prst="rect">
            <a:avLst/>
          </a:prstGeom>
        </p:spPr>
      </p:pic>
    </p:spTree>
    <p:extLst>
      <p:ext uri="{BB962C8B-B14F-4D97-AF65-F5344CB8AC3E}">
        <p14:creationId xmlns:p14="http://schemas.microsoft.com/office/powerpoint/2010/main" val="3027290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astKit how to videos - Administrative boundaries-20230904_142631-Meeting Recording">
            <a:hlinkClick r:id="" action="ppaction://media"/>
            <a:extLst>
              <a:ext uri="{FF2B5EF4-FFF2-40B4-BE49-F238E27FC236}">
                <a16:creationId xmlns:a16="http://schemas.microsoft.com/office/drawing/2014/main" id="{83A583A5-1803-A535-C51D-DDFEADFC1866}"/>
              </a:ext>
            </a:extLst>
          </p:cNvPr>
          <p:cNvPicPr>
            <a:picLocks noChangeAspect="1"/>
          </p:cNvPicPr>
          <p:nvPr>
            <a:videoFile r:link="rId1"/>
            <p:extLst>
              <p:ext uri="{DAA4B4D4-6D71-4841-9C94-3DE7FCFB9230}">
                <p14:media xmlns:p14="http://schemas.microsoft.com/office/powerpoint/2010/main" r:embed="rId2">
                  <p14:trim st="53298" end="7901.9999"/>
                </p14:media>
              </p:ext>
            </p:extLst>
          </p:nvPr>
        </p:nvPicPr>
        <p:blipFill rotWithShape="1">
          <a:blip r:embed="rId5"/>
          <a:srcRect t="6300" r="13179" b="6551"/>
          <a:stretch>
            <a:fillRect/>
          </a:stretch>
        </p:blipFill>
        <p:spPr>
          <a:xfrm>
            <a:off x="1379476" y="913597"/>
            <a:ext cx="9433048" cy="5326142"/>
          </a:xfrm>
          <a:prstGeom prst="rect">
            <a:avLst/>
          </a:prstGeom>
        </p:spPr>
      </p:pic>
      <p:sp>
        <p:nvSpPr>
          <p:cNvPr id="3" name="Title 2">
            <a:extLst>
              <a:ext uri="{FF2B5EF4-FFF2-40B4-BE49-F238E27FC236}">
                <a16:creationId xmlns:a16="http://schemas.microsoft.com/office/drawing/2014/main" id="{CC77387F-6785-D918-1783-A38E83A8F97A}"/>
              </a:ext>
            </a:extLst>
          </p:cNvPr>
          <p:cNvSpPr>
            <a:spLocks noGrp="1"/>
          </p:cNvSpPr>
          <p:nvPr>
            <p:ph type="title"/>
          </p:nvPr>
        </p:nvSpPr>
        <p:spPr>
          <a:xfrm>
            <a:off x="470375" y="503675"/>
            <a:ext cx="8217913" cy="405045"/>
          </a:xfrm>
        </p:spPr>
        <p:txBody>
          <a:bodyPr/>
          <a:lstStyle/>
          <a:p>
            <a:r>
              <a:rPr lang="en-US" dirty="0"/>
              <a:t>Morphology and Coastal Structures - Video</a:t>
            </a:r>
          </a:p>
        </p:txBody>
      </p:sp>
    </p:spTree>
    <p:extLst>
      <p:ext uri="{BB962C8B-B14F-4D97-AF65-F5344CB8AC3E}">
        <p14:creationId xmlns:p14="http://schemas.microsoft.com/office/powerpoint/2010/main" val="233107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947B95-C540-E5B2-CAC4-E1608C1E4D3F}"/>
              </a:ext>
            </a:extLst>
          </p:cNvPr>
          <p:cNvSpPr>
            <a:spLocks noGrp="1"/>
          </p:cNvSpPr>
          <p:nvPr>
            <p:ph type="title"/>
          </p:nvPr>
        </p:nvSpPr>
        <p:spPr>
          <a:xfrm>
            <a:off x="470375" y="503675"/>
            <a:ext cx="7353817" cy="333037"/>
          </a:xfrm>
        </p:spPr>
        <p:txBody>
          <a:bodyPr/>
          <a:lstStyle/>
          <a:p>
            <a:r>
              <a:rPr lang="en-US" dirty="0"/>
              <a:t>Coastal Hazards: Inundation and Erosion </a:t>
            </a:r>
          </a:p>
        </p:txBody>
      </p:sp>
      <p:sp>
        <p:nvSpPr>
          <p:cNvPr id="7" name="Content Placeholder 6">
            <a:extLst>
              <a:ext uri="{FF2B5EF4-FFF2-40B4-BE49-F238E27FC236}">
                <a16:creationId xmlns:a16="http://schemas.microsoft.com/office/drawing/2014/main" id="{24983C63-3D9F-9643-7A5B-85D40710DFFD}"/>
              </a:ext>
            </a:extLst>
          </p:cNvPr>
          <p:cNvSpPr>
            <a:spLocks noGrp="1"/>
          </p:cNvSpPr>
          <p:nvPr>
            <p:ph idx="1"/>
          </p:nvPr>
        </p:nvSpPr>
        <p:spPr>
          <a:xfrm>
            <a:off x="470376" y="1648112"/>
            <a:ext cx="8302150" cy="4641563"/>
          </a:xfrm>
        </p:spPr>
        <p:txBody>
          <a:bodyPr>
            <a:normAutofit/>
          </a:bodyPr>
          <a:lstStyle/>
          <a:p>
            <a:pPr>
              <a:buFont typeface="Wingdings" panose="05000000000000000000" pitchFamily="2" charset="2"/>
              <a:buChar char="Ø"/>
            </a:pPr>
            <a:r>
              <a:rPr lang="en-AU" dirty="0"/>
              <a:t>Select ‘Coastal Hazard Assessment’</a:t>
            </a:r>
          </a:p>
          <a:p>
            <a:pPr>
              <a:buFont typeface="Wingdings" panose="05000000000000000000" pitchFamily="2" charset="2"/>
              <a:buChar char="Ø"/>
            </a:pPr>
            <a:r>
              <a:rPr lang="en-AU" dirty="0"/>
              <a:t>Expand the section (+)</a:t>
            </a:r>
          </a:p>
          <a:p>
            <a:pPr lvl="1">
              <a:buFont typeface="Wingdings" panose="05000000000000000000" pitchFamily="2" charset="2"/>
              <a:buChar char="Ø"/>
            </a:pPr>
            <a:r>
              <a:rPr lang="en-AU" dirty="0"/>
              <a:t>Select ‘</a:t>
            </a:r>
            <a:r>
              <a:rPr lang="en-AU" dirty="0" err="1"/>
              <a:t>Statewide</a:t>
            </a:r>
            <a:r>
              <a:rPr lang="en-AU" dirty="0"/>
              <a:t> Scaled </a:t>
            </a:r>
            <a:r>
              <a:rPr lang="en-AU" dirty="0" err="1"/>
              <a:t>Datasets’</a:t>
            </a:r>
            <a:endParaRPr lang="en-AU" dirty="0"/>
          </a:p>
          <a:p>
            <a:pPr lvl="1">
              <a:buFont typeface="Wingdings" panose="05000000000000000000" pitchFamily="2" charset="2"/>
              <a:buChar char="Ø"/>
            </a:pPr>
            <a:r>
              <a:rPr lang="en-AU" dirty="0"/>
              <a:t>Expand the section (+)</a:t>
            </a:r>
          </a:p>
          <a:p>
            <a:pPr lvl="2">
              <a:buFont typeface="Wingdings" panose="05000000000000000000" pitchFamily="2" charset="2"/>
              <a:buChar char="Ø"/>
            </a:pPr>
            <a:r>
              <a:rPr lang="en-AU" dirty="0"/>
              <a:t>Select ‘Erosion Vulnerability’</a:t>
            </a:r>
          </a:p>
          <a:p>
            <a:pPr lvl="3">
              <a:buFont typeface="Wingdings" panose="05000000000000000000" pitchFamily="2" charset="2"/>
              <a:buChar char="Ø"/>
            </a:pPr>
            <a:r>
              <a:rPr lang="en-AU" dirty="0"/>
              <a:t>Select ‘</a:t>
            </a:r>
            <a:r>
              <a:rPr lang="en-AU" b="1" dirty="0"/>
              <a:t>Victorian Consolidated CHA</a:t>
            </a:r>
            <a:r>
              <a:rPr lang="en-AU" dirty="0"/>
              <a:t>’ </a:t>
            </a:r>
          </a:p>
          <a:p>
            <a:pPr lvl="4">
              <a:buFont typeface="Wingdings" panose="05000000000000000000" pitchFamily="2" charset="2"/>
              <a:buChar char="Ø"/>
            </a:pPr>
            <a:r>
              <a:rPr lang="en-AU" dirty="0"/>
              <a:t>This layer was developed around 2017, combining data from local coastal hazard assessments</a:t>
            </a:r>
          </a:p>
          <a:p>
            <a:pPr lvl="4">
              <a:buFont typeface="Wingdings" panose="05000000000000000000" pitchFamily="2" charset="2"/>
              <a:buChar char="Ø"/>
            </a:pPr>
            <a:r>
              <a:rPr lang="en-AU" dirty="0"/>
              <a:t>Either select the area of interest on the map (a box will appear displaying the erosion vulnerability risk) or select the (       ) button next to the layer name to view the legend</a:t>
            </a:r>
          </a:p>
          <a:p>
            <a:pPr lvl="2">
              <a:buFont typeface="Wingdings" panose="05000000000000000000" pitchFamily="2" charset="2"/>
              <a:buChar char="Ø"/>
            </a:pPr>
            <a:r>
              <a:rPr lang="en-AU" dirty="0"/>
              <a:t>Select ‘</a:t>
            </a:r>
            <a:r>
              <a:rPr lang="en-AU" b="1" dirty="0"/>
              <a:t>Strom Surge (STM) and Sea Level Rise (SLR)</a:t>
            </a:r>
            <a:r>
              <a:rPr lang="en-AU" dirty="0"/>
              <a:t>’</a:t>
            </a:r>
          </a:p>
          <a:p>
            <a:pPr lvl="3">
              <a:buFont typeface="Wingdings" panose="05000000000000000000" pitchFamily="2" charset="2"/>
              <a:buChar char="Ø"/>
            </a:pPr>
            <a:r>
              <a:rPr lang="en-AU" dirty="0"/>
              <a:t>‘STM (100 year event)’ shows sea level rise plus storm surge</a:t>
            </a:r>
          </a:p>
          <a:p>
            <a:pPr lvl="3">
              <a:buFont typeface="Wingdings" panose="05000000000000000000" pitchFamily="2" charset="2"/>
              <a:buChar char="Ø"/>
            </a:pPr>
            <a:r>
              <a:rPr lang="en-AU" dirty="0"/>
              <a:t>‘SLR’ shows sea level rise only</a:t>
            </a:r>
          </a:p>
          <a:p>
            <a:pPr marL="914400" lvl="2" indent="0">
              <a:buNone/>
            </a:pPr>
            <a:endParaRPr lang="en-AU" dirty="0"/>
          </a:p>
          <a:p>
            <a:pPr marL="1371600" lvl="3" indent="0">
              <a:buNone/>
            </a:pPr>
            <a:endParaRPr lang="en-AU" dirty="0"/>
          </a:p>
        </p:txBody>
      </p:sp>
      <p:pic>
        <p:nvPicPr>
          <p:cNvPr id="8" name="Picture 7">
            <a:extLst>
              <a:ext uri="{FF2B5EF4-FFF2-40B4-BE49-F238E27FC236}">
                <a16:creationId xmlns:a16="http://schemas.microsoft.com/office/drawing/2014/main" id="{FDAFB6FF-0E6A-7755-EAC4-6AFB003CD057}"/>
              </a:ext>
            </a:extLst>
          </p:cNvPr>
          <p:cNvPicPr>
            <a:picLocks noChangeAspect="1"/>
          </p:cNvPicPr>
          <p:nvPr/>
        </p:nvPicPr>
        <p:blipFill rotWithShape="1">
          <a:blip r:embed="rId2"/>
          <a:srcRect t="-317" r="70672"/>
          <a:stretch/>
        </p:blipFill>
        <p:spPr>
          <a:xfrm>
            <a:off x="8914696" y="-15897"/>
            <a:ext cx="3277304" cy="6305572"/>
          </a:xfrm>
          <a:prstGeom prst="rect">
            <a:avLst/>
          </a:prstGeom>
          <a:ln>
            <a:solidFill>
              <a:schemeClr val="tx1"/>
            </a:solidFill>
          </a:ln>
        </p:spPr>
      </p:pic>
      <p:pic>
        <p:nvPicPr>
          <p:cNvPr id="2" name="Picture 1">
            <a:extLst>
              <a:ext uri="{FF2B5EF4-FFF2-40B4-BE49-F238E27FC236}">
                <a16:creationId xmlns:a16="http://schemas.microsoft.com/office/drawing/2014/main" id="{C6AF232B-9E04-2DE6-CF3B-B17F1A98EA43}"/>
              </a:ext>
            </a:extLst>
          </p:cNvPr>
          <p:cNvPicPr>
            <a:picLocks noChangeAspect="1"/>
          </p:cNvPicPr>
          <p:nvPr/>
        </p:nvPicPr>
        <p:blipFill rotWithShape="1">
          <a:blip r:embed="rId3"/>
          <a:srcRect l="8066" t="73128" r="89572" b="23104"/>
          <a:stretch/>
        </p:blipFill>
        <p:spPr>
          <a:xfrm>
            <a:off x="7464152" y="4437112"/>
            <a:ext cx="360040" cy="311042"/>
          </a:xfrm>
          <a:prstGeom prst="rect">
            <a:avLst/>
          </a:prstGeom>
        </p:spPr>
      </p:pic>
    </p:spTree>
    <p:extLst>
      <p:ext uri="{BB962C8B-B14F-4D97-AF65-F5344CB8AC3E}">
        <p14:creationId xmlns:p14="http://schemas.microsoft.com/office/powerpoint/2010/main" val="2194734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947B95-C540-E5B2-CAC4-E1608C1E4D3F}"/>
              </a:ext>
            </a:extLst>
          </p:cNvPr>
          <p:cNvSpPr>
            <a:spLocks noGrp="1"/>
          </p:cNvSpPr>
          <p:nvPr>
            <p:ph type="title"/>
          </p:nvPr>
        </p:nvSpPr>
        <p:spPr>
          <a:xfrm>
            <a:off x="470375" y="503675"/>
            <a:ext cx="9298033" cy="333037"/>
          </a:xfrm>
        </p:spPr>
        <p:txBody>
          <a:bodyPr/>
          <a:lstStyle/>
          <a:p>
            <a:r>
              <a:rPr lang="en-US" dirty="0"/>
              <a:t>Coastal Hazards: Inundation and Erosion - Video </a:t>
            </a:r>
          </a:p>
        </p:txBody>
      </p:sp>
      <p:pic>
        <p:nvPicPr>
          <p:cNvPr id="10" name="CoastKit how to videos - Administrative boundaries-20230904_162628-Meeting Recording">
            <a:hlinkClick r:id="" action="ppaction://media"/>
            <a:extLst>
              <a:ext uri="{FF2B5EF4-FFF2-40B4-BE49-F238E27FC236}">
                <a16:creationId xmlns:a16="http://schemas.microsoft.com/office/drawing/2014/main" id="{D71B0338-3BC4-2217-7EFF-9E54A57A2881}"/>
              </a:ext>
            </a:extLst>
          </p:cNvPr>
          <p:cNvPicPr>
            <a:picLocks noGrp="1" noChangeAspect="1"/>
          </p:cNvPicPr>
          <p:nvPr>
            <p:ph idx="1"/>
            <a:videoFile r:link="rId1"/>
            <p:extLst>
              <p:ext uri="{DAA4B4D4-6D71-4841-9C94-3DE7FCFB9230}">
                <p14:media xmlns:p14="http://schemas.microsoft.com/office/powerpoint/2010/main" r:embed="rId2">
                  <p14:trim st="9150" end="9879"/>
                </p14:media>
              </p:ext>
            </p:extLst>
          </p:nvPr>
        </p:nvPicPr>
        <p:blipFill rotWithShape="1">
          <a:blip r:embed="rId4"/>
          <a:srcRect l="-1" t="7001" r="13224" b="5979"/>
          <a:stretch/>
        </p:blipFill>
        <p:spPr>
          <a:xfrm>
            <a:off x="1235460" y="807197"/>
            <a:ext cx="9721080" cy="5482589"/>
          </a:xfrm>
        </p:spPr>
      </p:pic>
    </p:spTree>
    <p:extLst>
      <p:ext uri="{BB962C8B-B14F-4D97-AF65-F5344CB8AC3E}">
        <p14:creationId xmlns:p14="http://schemas.microsoft.com/office/powerpoint/2010/main" val="226005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4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30DCEFD-4371-DE2E-D92D-C7405C2185D0}"/>
              </a:ext>
            </a:extLst>
          </p:cNvPr>
          <p:cNvSpPr>
            <a:spLocks noGrp="1"/>
          </p:cNvSpPr>
          <p:nvPr>
            <p:ph type="subTitle" idx="1"/>
          </p:nvPr>
        </p:nvSpPr>
        <p:spPr>
          <a:xfrm>
            <a:off x="470375" y="1461294"/>
            <a:ext cx="9046005" cy="662561"/>
          </a:xfrm>
        </p:spPr>
        <p:txBody>
          <a:bodyPr/>
          <a:lstStyle/>
          <a:p>
            <a:r>
              <a:rPr lang="en-US" dirty="0"/>
              <a:t>If you have any questions, please contact the VCMP team – vcmp@delwp.vic.gov.au </a:t>
            </a:r>
          </a:p>
        </p:txBody>
      </p:sp>
      <p:pic>
        <p:nvPicPr>
          <p:cNvPr id="2" name="Picture 1" descr="A blue and white rectangle with letters&#10;&#10;Description automatically generated">
            <a:hlinkClick r:id="rId2"/>
            <a:extLst>
              <a:ext uri="{FF2B5EF4-FFF2-40B4-BE49-F238E27FC236}">
                <a16:creationId xmlns:a16="http://schemas.microsoft.com/office/drawing/2014/main" id="{93DC7E56-5D18-9A62-BB57-0109283CC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0056" y="443154"/>
            <a:ext cx="1543820" cy="407059"/>
          </a:xfrm>
          <a:prstGeom prst="rect">
            <a:avLst/>
          </a:prstGeom>
        </p:spPr>
      </p:pic>
      <p:sp>
        <p:nvSpPr>
          <p:cNvPr id="5" name="Title 1">
            <a:extLst>
              <a:ext uri="{FF2B5EF4-FFF2-40B4-BE49-F238E27FC236}">
                <a16:creationId xmlns:a16="http://schemas.microsoft.com/office/drawing/2014/main" id="{35197B79-C73D-FA8C-59E5-1682AC6BDEBC}"/>
              </a:ext>
            </a:extLst>
          </p:cNvPr>
          <p:cNvSpPr>
            <a:spLocks noGrp="1"/>
          </p:cNvSpPr>
          <p:nvPr>
            <p:ph type="ctrTitle"/>
          </p:nvPr>
        </p:nvSpPr>
        <p:spPr>
          <a:xfrm>
            <a:off x="470375" y="443154"/>
            <a:ext cx="9046005" cy="855095"/>
          </a:xfrm>
        </p:spPr>
        <p:txBody>
          <a:bodyPr/>
          <a:lstStyle/>
          <a:p>
            <a:r>
              <a:rPr lang="en-US" dirty="0"/>
              <a:t>First Pass Coastal Assessment using </a:t>
            </a:r>
          </a:p>
        </p:txBody>
      </p:sp>
    </p:spTree>
    <p:extLst>
      <p:ext uri="{BB962C8B-B14F-4D97-AF65-F5344CB8AC3E}">
        <p14:creationId xmlns:p14="http://schemas.microsoft.com/office/powerpoint/2010/main" val="1474301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4120-25F7-4FB1-926C-F02055F68213}"/>
              </a:ext>
            </a:extLst>
          </p:cNvPr>
          <p:cNvSpPr>
            <a:spLocks noGrp="1"/>
          </p:cNvSpPr>
          <p:nvPr>
            <p:ph type="ctrTitle"/>
          </p:nvPr>
        </p:nvSpPr>
        <p:spPr/>
        <p:txBody>
          <a:bodyPr/>
          <a:lstStyle/>
          <a:p>
            <a:r>
              <a:rPr lang="en-US" dirty="0"/>
              <a:t>Introduction and access to  </a:t>
            </a:r>
          </a:p>
        </p:txBody>
      </p:sp>
      <p:sp>
        <p:nvSpPr>
          <p:cNvPr id="3" name="Subtitle 2">
            <a:extLst>
              <a:ext uri="{FF2B5EF4-FFF2-40B4-BE49-F238E27FC236}">
                <a16:creationId xmlns:a16="http://schemas.microsoft.com/office/drawing/2014/main" id="{5C448D74-61F4-53B6-77BD-BE7DAE5DE754}"/>
              </a:ext>
            </a:extLst>
          </p:cNvPr>
          <p:cNvSpPr>
            <a:spLocks noGrp="1"/>
          </p:cNvSpPr>
          <p:nvPr>
            <p:ph type="subTitle" idx="1"/>
          </p:nvPr>
        </p:nvSpPr>
        <p:spPr>
          <a:xfrm>
            <a:off x="470375" y="1563818"/>
            <a:ext cx="9046005" cy="662561"/>
          </a:xfrm>
        </p:spPr>
        <p:txBody>
          <a:bodyPr/>
          <a:lstStyle/>
          <a:p>
            <a:r>
              <a:rPr lang="en-US" dirty="0" err="1"/>
              <a:t>CoastKit</a:t>
            </a:r>
            <a:r>
              <a:rPr lang="en-US" dirty="0"/>
              <a:t> is available at </a:t>
            </a:r>
            <a:r>
              <a:rPr lang="en-AU" dirty="0" err="1">
                <a:solidFill>
                  <a:srgbClr val="0070C0"/>
                </a:solidFill>
                <a:hlinkClick r:id="rId2">
                  <a:extLst>
                    <a:ext uri="{A12FA001-AC4F-418D-AE19-62706E023703}">
                      <ahyp:hlinkClr xmlns:ahyp="http://schemas.microsoft.com/office/drawing/2018/hyperlinkcolor" val="tx"/>
                    </a:ext>
                  </a:extLst>
                </a:hlinkClick>
              </a:rPr>
              <a:t>CoastKit</a:t>
            </a:r>
            <a:r>
              <a:rPr lang="en-AU" dirty="0">
                <a:solidFill>
                  <a:srgbClr val="0070C0"/>
                </a:solidFill>
                <a:hlinkClick r:id="rId2">
                  <a:extLst>
                    <a:ext uri="{A12FA001-AC4F-418D-AE19-62706E023703}">
                      <ahyp:hlinkClr xmlns:ahyp="http://schemas.microsoft.com/office/drawing/2018/hyperlinkcolor" val="tx"/>
                    </a:ext>
                  </a:extLst>
                </a:hlinkClick>
              </a:rPr>
              <a:t> Victoria (mapshare.vic.gov.au)</a:t>
            </a:r>
            <a:endParaRPr lang="en-US" dirty="0">
              <a:solidFill>
                <a:srgbClr val="0070C0"/>
              </a:solidFill>
            </a:endParaRPr>
          </a:p>
        </p:txBody>
      </p:sp>
      <p:pic>
        <p:nvPicPr>
          <p:cNvPr id="4" name="Picture 3" descr="A blue and white rectangle with letters&#10;&#10;Description automatically generated">
            <a:hlinkClick r:id="rId2"/>
            <a:extLst>
              <a:ext uri="{FF2B5EF4-FFF2-40B4-BE49-F238E27FC236}">
                <a16:creationId xmlns:a16="http://schemas.microsoft.com/office/drawing/2014/main" id="{2275B4FC-4F83-1CB6-F717-40F2EA966D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1864" y="479284"/>
            <a:ext cx="1543820" cy="407059"/>
          </a:xfrm>
          <a:prstGeom prst="rect">
            <a:avLst/>
          </a:prstGeom>
        </p:spPr>
      </p:pic>
      <p:sp>
        <p:nvSpPr>
          <p:cNvPr id="6" name="TextBox 5">
            <a:extLst>
              <a:ext uri="{FF2B5EF4-FFF2-40B4-BE49-F238E27FC236}">
                <a16:creationId xmlns:a16="http://schemas.microsoft.com/office/drawing/2014/main" id="{836A5428-8A13-48DA-8B6F-4B49FC722C2C}"/>
              </a:ext>
            </a:extLst>
          </p:cNvPr>
          <p:cNvSpPr txBox="1"/>
          <p:nvPr/>
        </p:nvSpPr>
        <p:spPr>
          <a:xfrm>
            <a:off x="470375" y="2226379"/>
            <a:ext cx="6993777" cy="2585323"/>
          </a:xfrm>
          <a:prstGeom prst="rect">
            <a:avLst/>
          </a:prstGeom>
          <a:solidFill>
            <a:schemeClr val="bg1"/>
          </a:solidFill>
          <a:ln>
            <a:noFill/>
          </a:ln>
        </p:spPr>
        <p:txBody>
          <a:bodyPr wrap="square" rtlCol="0">
            <a:spAutoFit/>
          </a:bodyPr>
          <a:lstStyle/>
          <a:p>
            <a:r>
              <a:rPr lang="en-AU" dirty="0" err="1">
                <a:solidFill>
                  <a:schemeClr val="tx2"/>
                </a:solidFill>
              </a:rPr>
              <a:t>CoastKit</a:t>
            </a:r>
            <a:r>
              <a:rPr lang="en-AU" dirty="0">
                <a:solidFill>
                  <a:schemeClr val="tx2"/>
                </a:solidFill>
              </a:rPr>
              <a:t> provides an online data repository of Victoria’s marine and coastal information. </a:t>
            </a:r>
          </a:p>
          <a:p>
            <a:endParaRPr lang="en-AU" dirty="0">
              <a:solidFill>
                <a:schemeClr val="tx2"/>
              </a:solidFill>
            </a:endParaRPr>
          </a:p>
          <a:p>
            <a:r>
              <a:rPr lang="en-AU" dirty="0">
                <a:solidFill>
                  <a:schemeClr val="tx2"/>
                </a:solidFill>
              </a:rPr>
              <a:t>The </a:t>
            </a:r>
            <a:r>
              <a:rPr lang="en-AU" dirty="0" err="1">
                <a:solidFill>
                  <a:schemeClr val="tx2"/>
                </a:solidFill>
              </a:rPr>
              <a:t>CoastKit</a:t>
            </a:r>
            <a:r>
              <a:rPr lang="en-AU" dirty="0">
                <a:solidFill>
                  <a:schemeClr val="tx2"/>
                </a:solidFill>
              </a:rPr>
              <a:t> ‘how to’ video series can be found on the </a:t>
            </a:r>
            <a:r>
              <a:rPr lang="en-AU" dirty="0">
                <a:solidFill>
                  <a:srgbClr val="0070C0"/>
                </a:solidFill>
                <a:hlinkClick r:id="rId4">
                  <a:extLst>
                    <a:ext uri="{A12FA001-AC4F-418D-AE19-62706E023703}">
                      <ahyp:hlinkClr xmlns:ahyp="http://schemas.microsoft.com/office/drawing/2018/hyperlinkcolor" val="tx"/>
                    </a:ext>
                  </a:extLst>
                </a:hlinkClick>
              </a:rPr>
              <a:t>Marine Knowledge </a:t>
            </a:r>
            <a:r>
              <a:rPr lang="en-AU" dirty="0" err="1">
                <a:solidFill>
                  <a:srgbClr val="0070C0"/>
                </a:solidFill>
                <a:hlinkClick r:id="rId4">
                  <a:extLst>
                    <a:ext uri="{A12FA001-AC4F-418D-AE19-62706E023703}">
                      <ahyp:hlinkClr xmlns:ahyp="http://schemas.microsoft.com/office/drawing/2018/hyperlinkcolor" val="tx"/>
                    </a:ext>
                  </a:extLst>
                </a:hlinkClick>
              </a:rPr>
              <a:t>CoastKit</a:t>
            </a:r>
            <a:r>
              <a:rPr lang="en-AU" dirty="0">
                <a:solidFill>
                  <a:srgbClr val="0070C0"/>
                </a:solidFill>
                <a:hlinkClick r:id="rId4">
                  <a:extLst>
                    <a:ext uri="{A12FA001-AC4F-418D-AE19-62706E023703}">
                      <ahyp:hlinkClr xmlns:ahyp="http://schemas.microsoft.com/office/drawing/2018/hyperlinkcolor" val="tx"/>
                    </a:ext>
                  </a:extLst>
                </a:hlinkClick>
              </a:rPr>
              <a:t> page</a:t>
            </a:r>
            <a:r>
              <a:rPr lang="en-AU" dirty="0">
                <a:solidFill>
                  <a:schemeClr val="tx2"/>
                </a:solidFill>
              </a:rPr>
              <a:t>. These videos explore general use of </a:t>
            </a:r>
            <a:r>
              <a:rPr lang="en-AU" dirty="0" err="1">
                <a:solidFill>
                  <a:schemeClr val="tx2"/>
                </a:solidFill>
              </a:rPr>
              <a:t>CoastKit</a:t>
            </a:r>
            <a:r>
              <a:rPr lang="en-AU" dirty="0">
                <a:solidFill>
                  <a:schemeClr val="tx2"/>
                </a:solidFill>
              </a:rPr>
              <a:t>  </a:t>
            </a:r>
          </a:p>
          <a:p>
            <a:endParaRPr lang="en-AU" dirty="0">
              <a:solidFill>
                <a:schemeClr val="tx2"/>
              </a:solidFill>
            </a:endParaRPr>
          </a:p>
          <a:p>
            <a:r>
              <a:rPr lang="en-AU" b="0" i="0" dirty="0">
                <a:solidFill>
                  <a:schemeClr val="tx2"/>
                </a:solidFill>
                <a:effectLst/>
              </a:rPr>
              <a:t>You can find all </a:t>
            </a:r>
            <a:r>
              <a:rPr lang="en-AU" b="0" i="0" dirty="0" err="1">
                <a:solidFill>
                  <a:schemeClr val="tx2"/>
                </a:solidFill>
                <a:effectLst/>
              </a:rPr>
              <a:t>CoastKit</a:t>
            </a:r>
            <a:r>
              <a:rPr lang="en-AU" b="0" i="0" dirty="0">
                <a:solidFill>
                  <a:schemeClr val="tx2"/>
                </a:solidFill>
                <a:effectLst/>
              </a:rPr>
              <a:t> datasets in the </a:t>
            </a:r>
            <a:r>
              <a:rPr lang="en-AU" dirty="0">
                <a:solidFill>
                  <a:srgbClr val="0070C0"/>
                </a:solidFill>
                <a:hlinkClick r:id="rId5">
                  <a:extLst>
                    <a:ext uri="{A12FA001-AC4F-418D-AE19-62706E023703}">
                      <ahyp:hlinkClr xmlns:ahyp="http://schemas.microsoft.com/office/drawing/2018/hyperlinkcolor" val="tx"/>
                    </a:ext>
                  </a:extLst>
                </a:hlinkClick>
              </a:rPr>
              <a:t>Victoria Spatial Data Library</a:t>
            </a:r>
            <a:r>
              <a:rPr lang="en-AU" b="0" i="0" dirty="0">
                <a:solidFill>
                  <a:schemeClr val="tx2"/>
                </a:solidFill>
                <a:effectLst/>
              </a:rPr>
              <a:t>. </a:t>
            </a:r>
            <a:endParaRPr lang="en-AU" dirty="0">
              <a:solidFill>
                <a:schemeClr val="tx2"/>
              </a:solidFill>
            </a:endParaRPr>
          </a:p>
        </p:txBody>
      </p:sp>
    </p:spTree>
    <p:extLst>
      <p:ext uri="{BB962C8B-B14F-4D97-AF65-F5344CB8AC3E}">
        <p14:creationId xmlns:p14="http://schemas.microsoft.com/office/powerpoint/2010/main" val="2605686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4120-25F7-4FB1-926C-F02055F68213}"/>
              </a:ext>
            </a:extLst>
          </p:cNvPr>
          <p:cNvSpPr>
            <a:spLocks noGrp="1"/>
          </p:cNvSpPr>
          <p:nvPr>
            <p:ph type="ctrTitle"/>
          </p:nvPr>
        </p:nvSpPr>
        <p:spPr/>
        <p:txBody>
          <a:bodyPr/>
          <a:lstStyle/>
          <a:p>
            <a:r>
              <a:rPr lang="en-US" dirty="0"/>
              <a:t>First Pass Coastal Assessment using </a:t>
            </a:r>
          </a:p>
        </p:txBody>
      </p:sp>
      <p:sp>
        <p:nvSpPr>
          <p:cNvPr id="3" name="Subtitle 2">
            <a:extLst>
              <a:ext uri="{FF2B5EF4-FFF2-40B4-BE49-F238E27FC236}">
                <a16:creationId xmlns:a16="http://schemas.microsoft.com/office/drawing/2014/main" id="{5C448D74-61F4-53B6-77BD-BE7DAE5DE754}"/>
              </a:ext>
            </a:extLst>
          </p:cNvPr>
          <p:cNvSpPr>
            <a:spLocks noGrp="1"/>
          </p:cNvSpPr>
          <p:nvPr>
            <p:ph type="subTitle" idx="1"/>
          </p:nvPr>
        </p:nvSpPr>
        <p:spPr>
          <a:xfrm>
            <a:off x="470374" y="1326518"/>
            <a:ext cx="9046005" cy="662561"/>
          </a:xfrm>
        </p:spPr>
        <p:txBody>
          <a:bodyPr/>
          <a:lstStyle/>
          <a:p>
            <a:r>
              <a:rPr lang="en-AU" dirty="0">
                <a:solidFill>
                  <a:schemeClr val="tx2"/>
                </a:solidFill>
              </a:rPr>
              <a:t>This “First Pass </a:t>
            </a:r>
            <a:r>
              <a:rPr lang="en-AU" dirty="0"/>
              <a:t>C</a:t>
            </a:r>
            <a:r>
              <a:rPr lang="en-AU" dirty="0">
                <a:solidFill>
                  <a:schemeClr val="tx2"/>
                </a:solidFill>
              </a:rPr>
              <a:t>oastal </a:t>
            </a:r>
            <a:r>
              <a:rPr lang="en-AU" dirty="0"/>
              <a:t>A</a:t>
            </a:r>
            <a:r>
              <a:rPr lang="en-AU" dirty="0">
                <a:solidFill>
                  <a:schemeClr val="tx2"/>
                </a:solidFill>
              </a:rPr>
              <a:t>ssessment” can be used to identify the follow information for the area of interest:</a:t>
            </a:r>
          </a:p>
          <a:p>
            <a:endParaRPr lang="en-US" dirty="0"/>
          </a:p>
        </p:txBody>
      </p:sp>
      <p:pic>
        <p:nvPicPr>
          <p:cNvPr id="4" name="Picture 3" descr="A blue and white rectangle with letters&#10;&#10;Description automatically generated">
            <a:hlinkClick r:id="rId2"/>
            <a:extLst>
              <a:ext uri="{FF2B5EF4-FFF2-40B4-BE49-F238E27FC236}">
                <a16:creationId xmlns:a16="http://schemas.microsoft.com/office/drawing/2014/main" id="{2275B4FC-4F83-1CB6-F717-40F2EA966D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0056" y="443154"/>
            <a:ext cx="1543820" cy="407059"/>
          </a:xfrm>
          <a:prstGeom prst="rect">
            <a:avLst/>
          </a:prstGeom>
        </p:spPr>
      </p:pic>
      <p:sp>
        <p:nvSpPr>
          <p:cNvPr id="5" name="TextBox 4">
            <a:extLst>
              <a:ext uri="{FF2B5EF4-FFF2-40B4-BE49-F238E27FC236}">
                <a16:creationId xmlns:a16="http://schemas.microsoft.com/office/drawing/2014/main" id="{34F8580F-0D9F-E482-7059-92120C2EE5F8}"/>
              </a:ext>
            </a:extLst>
          </p:cNvPr>
          <p:cNvSpPr txBox="1"/>
          <p:nvPr/>
        </p:nvSpPr>
        <p:spPr>
          <a:xfrm>
            <a:off x="695400" y="2136409"/>
            <a:ext cx="5112568" cy="3970318"/>
          </a:xfrm>
          <a:prstGeom prst="rect">
            <a:avLst/>
          </a:prstGeom>
          <a:solidFill>
            <a:schemeClr val="bg1"/>
          </a:solidFill>
          <a:ln>
            <a:noFill/>
          </a:ln>
        </p:spPr>
        <p:txBody>
          <a:bodyPr wrap="square" rtlCol="0">
            <a:spAutoFit/>
          </a:bodyPr>
          <a:lstStyle/>
          <a:p>
            <a:pPr marL="285750" indent="-285750">
              <a:buFont typeface="Wingdings" panose="05000000000000000000" pitchFamily="2" charset="2"/>
              <a:buChar char="§"/>
            </a:pPr>
            <a:r>
              <a:rPr lang="en-AU" b="1" dirty="0">
                <a:solidFill>
                  <a:schemeClr val="tx2"/>
                </a:solidFill>
                <a:hlinkClick r:id="rId4" action="ppaction://hlinksldjump">
                  <a:extLst>
                    <a:ext uri="{A12FA001-AC4F-418D-AE19-62706E023703}">
                      <ahyp:hlinkClr xmlns:ahyp="http://schemas.microsoft.com/office/drawing/2018/hyperlinkcolor" val="tx"/>
                    </a:ext>
                  </a:extLst>
                </a:hlinkClick>
              </a:rPr>
              <a:t>Administrative Boundaries</a:t>
            </a:r>
            <a:endParaRPr lang="en-AU" b="1" dirty="0">
              <a:solidFill>
                <a:schemeClr val="tx2"/>
              </a:solidFill>
            </a:endParaRPr>
          </a:p>
          <a:p>
            <a:pPr marL="742950" lvl="1" indent="-285750">
              <a:buFont typeface="Arial" panose="020B0604020202020204" pitchFamily="34" charset="0"/>
              <a:buChar char="•"/>
            </a:pPr>
            <a:r>
              <a:rPr lang="en-AU" dirty="0">
                <a:solidFill>
                  <a:schemeClr val="tx2"/>
                </a:solidFill>
              </a:rPr>
              <a:t>Local Government Area Boundary</a:t>
            </a:r>
          </a:p>
          <a:p>
            <a:pPr marL="742950" lvl="1" indent="-285750">
              <a:buFont typeface="Arial" panose="020B0604020202020204" pitchFamily="34" charset="0"/>
              <a:buChar char="•"/>
            </a:pPr>
            <a:r>
              <a:rPr lang="en-AU" dirty="0">
                <a:solidFill>
                  <a:schemeClr val="tx2"/>
                </a:solidFill>
              </a:rPr>
              <a:t>Catchment Management Authority</a:t>
            </a:r>
          </a:p>
          <a:p>
            <a:pPr marL="742950" lvl="1" indent="-285750">
              <a:buFont typeface="Arial" panose="020B0604020202020204" pitchFamily="34" charset="0"/>
              <a:buChar char="•"/>
            </a:pPr>
            <a:r>
              <a:rPr lang="en-AU" dirty="0">
                <a:solidFill>
                  <a:schemeClr val="tx2"/>
                </a:solidFill>
              </a:rPr>
              <a:t>Registered Aboriginal Parties</a:t>
            </a:r>
          </a:p>
          <a:p>
            <a:pPr marL="285750" indent="-285750">
              <a:buFont typeface="Wingdings" panose="05000000000000000000" pitchFamily="2" charset="2"/>
              <a:buChar char="§"/>
            </a:pPr>
            <a:r>
              <a:rPr lang="en-AU" b="1" dirty="0">
                <a:solidFill>
                  <a:schemeClr val="tx2"/>
                </a:solidFill>
                <a:hlinkClick r:id="rId5" action="ppaction://hlinksldjump">
                  <a:extLst>
                    <a:ext uri="{A12FA001-AC4F-418D-AE19-62706E023703}">
                      <ahyp:hlinkClr xmlns:ahyp="http://schemas.microsoft.com/office/drawing/2018/hyperlinkcolor" val="tx"/>
                    </a:ext>
                  </a:extLst>
                </a:hlinkClick>
              </a:rPr>
              <a:t>Morphology and Coastal Structures</a:t>
            </a:r>
            <a:endParaRPr lang="en-AU" b="1" dirty="0">
              <a:solidFill>
                <a:schemeClr val="tx2"/>
              </a:solidFill>
            </a:endParaRPr>
          </a:p>
          <a:p>
            <a:pPr marL="742950" lvl="1" indent="-285750">
              <a:buFont typeface="Arial" panose="020B0604020202020204" pitchFamily="34" charset="0"/>
              <a:buChar char="•"/>
            </a:pPr>
            <a:r>
              <a:rPr lang="en-AU" dirty="0">
                <a:solidFill>
                  <a:schemeClr val="tx2"/>
                </a:solidFill>
              </a:rPr>
              <a:t>Geomorphic Secondary Compartments</a:t>
            </a:r>
          </a:p>
          <a:p>
            <a:pPr marL="742950" lvl="1" indent="-285750">
              <a:buFont typeface="Arial" panose="020B0604020202020204" pitchFamily="34" charset="0"/>
              <a:buChar char="•"/>
            </a:pPr>
            <a:r>
              <a:rPr lang="en-AU" dirty="0">
                <a:solidFill>
                  <a:schemeClr val="tx2"/>
                </a:solidFill>
              </a:rPr>
              <a:t>Shoreline Type</a:t>
            </a:r>
          </a:p>
          <a:p>
            <a:pPr marL="742950" lvl="1" indent="-285750">
              <a:buFont typeface="Arial" panose="020B0604020202020204" pitchFamily="34" charset="0"/>
              <a:buChar char="•"/>
            </a:pPr>
            <a:r>
              <a:rPr lang="en-AU" dirty="0">
                <a:solidFill>
                  <a:schemeClr val="tx2"/>
                </a:solidFill>
              </a:rPr>
              <a:t>Shoreline Geology</a:t>
            </a:r>
          </a:p>
          <a:p>
            <a:pPr marL="742950" lvl="1" indent="-285750">
              <a:buFont typeface="Arial" panose="020B0604020202020204" pitchFamily="34" charset="0"/>
              <a:buChar char="•"/>
            </a:pPr>
            <a:r>
              <a:rPr lang="en-AU" dirty="0">
                <a:solidFill>
                  <a:schemeClr val="tx2"/>
                </a:solidFill>
              </a:rPr>
              <a:t>Depth Contours</a:t>
            </a:r>
          </a:p>
          <a:p>
            <a:pPr marL="742950" lvl="1" indent="-285750">
              <a:buFont typeface="Arial" panose="020B0604020202020204" pitchFamily="34" charset="0"/>
              <a:buChar char="•"/>
            </a:pPr>
            <a:r>
              <a:rPr lang="en-AU" dirty="0">
                <a:solidFill>
                  <a:schemeClr val="tx2"/>
                </a:solidFill>
              </a:rPr>
              <a:t>Coastal Protection Structures</a:t>
            </a:r>
          </a:p>
          <a:p>
            <a:pPr marL="285750" indent="-285750">
              <a:buFont typeface="Wingdings" panose="05000000000000000000" pitchFamily="2" charset="2"/>
              <a:buChar char="§"/>
            </a:pPr>
            <a:r>
              <a:rPr lang="en-AU" b="1" dirty="0">
                <a:solidFill>
                  <a:schemeClr val="tx2"/>
                </a:solidFill>
                <a:hlinkClick r:id="rId6" action="ppaction://hlinksldjump">
                  <a:extLst>
                    <a:ext uri="{A12FA001-AC4F-418D-AE19-62706E023703}">
                      <ahyp:hlinkClr xmlns:ahyp="http://schemas.microsoft.com/office/drawing/2018/hyperlinkcolor" val="tx"/>
                    </a:ext>
                  </a:extLst>
                </a:hlinkClick>
              </a:rPr>
              <a:t>Coastal Hazards: Inundation and Erosion </a:t>
            </a:r>
            <a:endParaRPr lang="en-AU" b="1" dirty="0">
              <a:solidFill>
                <a:schemeClr val="tx2"/>
              </a:solidFill>
            </a:endParaRPr>
          </a:p>
          <a:p>
            <a:pPr marL="742950" lvl="1" indent="-285750">
              <a:buFont typeface="Arial" panose="020B0604020202020204" pitchFamily="34" charset="0"/>
              <a:buChar char="•"/>
            </a:pPr>
            <a:r>
              <a:rPr lang="en-AU" dirty="0">
                <a:solidFill>
                  <a:schemeClr val="tx2"/>
                </a:solidFill>
              </a:rPr>
              <a:t>Erosion Vulnerability</a:t>
            </a:r>
          </a:p>
          <a:p>
            <a:pPr marL="742950" lvl="1" indent="-285750">
              <a:buFont typeface="Arial" panose="020B0604020202020204" pitchFamily="34" charset="0"/>
              <a:buChar char="•"/>
            </a:pPr>
            <a:r>
              <a:rPr lang="en-AU" dirty="0">
                <a:solidFill>
                  <a:schemeClr val="tx2"/>
                </a:solidFill>
              </a:rPr>
              <a:t>Strom Surge (STM) and Sea Level Rise (SLR)</a:t>
            </a:r>
          </a:p>
        </p:txBody>
      </p:sp>
    </p:spTree>
    <p:extLst>
      <p:ext uri="{BB962C8B-B14F-4D97-AF65-F5344CB8AC3E}">
        <p14:creationId xmlns:p14="http://schemas.microsoft.com/office/powerpoint/2010/main" val="1908086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947B95-C540-E5B2-CAC4-E1608C1E4D3F}"/>
              </a:ext>
            </a:extLst>
          </p:cNvPr>
          <p:cNvSpPr>
            <a:spLocks noGrp="1"/>
          </p:cNvSpPr>
          <p:nvPr>
            <p:ph type="title"/>
          </p:nvPr>
        </p:nvSpPr>
        <p:spPr/>
        <p:txBody>
          <a:bodyPr/>
          <a:lstStyle/>
          <a:p>
            <a:r>
              <a:rPr lang="en-US" dirty="0"/>
              <a:t>Administrative Boundaries </a:t>
            </a:r>
          </a:p>
        </p:txBody>
      </p:sp>
      <p:sp>
        <p:nvSpPr>
          <p:cNvPr id="7" name="Content Placeholder 6">
            <a:extLst>
              <a:ext uri="{FF2B5EF4-FFF2-40B4-BE49-F238E27FC236}">
                <a16:creationId xmlns:a16="http://schemas.microsoft.com/office/drawing/2014/main" id="{24983C63-3D9F-9643-7A5B-85D40710DFFD}"/>
              </a:ext>
            </a:extLst>
          </p:cNvPr>
          <p:cNvSpPr>
            <a:spLocks noGrp="1"/>
          </p:cNvSpPr>
          <p:nvPr>
            <p:ph idx="1"/>
          </p:nvPr>
        </p:nvSpPr>
        <p:spPr>
          <a:xfrm>
            <a:off x="470376" y="1648112"/>
            <a:ext cx="8302150" cy="4641563"/>
          </a:xfrm>
        </p:spPr>
        <p:txBody>
          <a:bodyPr>
            <a:normAutofit/>
          </a:bodyPr>
          <a:lstStyle/>
          <a:p>
            <a:pPr>
              <a:buFont typeface="Wingdings" panose="05000000000000000000" pitchFamily="2" charset="2"/>
              <a:buChar char="Ø"/>
            </a:pPr>
            <a:r>
              <a:rPr lang="en-AU" dirty="0"/>
              <a:t>Select ‘Planning and Administration</a:t>
            </a:r>
          </a:p>
          <a:p>
            <a:pPr>
              <a:buFont typeface="Wingdings" panose="05000000000000000000" pitchFamily="2" charset="2"/>
              <a:buChar char="Ø"/>
            </a:pPr>
            <a:r>
              <a:rPr lang="en-AU" dirty="0"/>
              <a:t>Expand the section (+)</a:t>
            </a:r>
          </a:p>
          <a:p>
            <a:pPr lvl="1">
              <a:buFont typeface="Wingdings" panose="05000000000000000000" pitchFamily="2" charset="2"/>
              <a:buChar char="Ø"/>
            </a:pPr>
            <a:r>
              <a:rPr lang="en-AU" dirty="0"/>
              <a:t>Select ‘Administrative Boundaries’</a:t>
            </a:r>
          </a:p>
          <a:p>
            <a:pPr lvl="1">
              <a:buFont typeface="Wingdings" panose="05000000000000000000" pitchFamily="2" charset="2"/>
              <a:buChar char="Ø"/>
            </a:pPr>
            <a:r>
              <a:rPr lang="en-AU" dirty="0"/>
              <a:t>Expand the section (+)</a:t>
            </a:r>
          </a:p>
          <a:p>
            <a:pPr lvl="2">
              <a:buFont typeface="Wingdings" panose="05000000000000000000" pitchFamily="2" charset="2"/>
              <a:buChar char="Ø"/>
            </a:pPr>
            <a:r>
              <a:rPr lang="en-AU" dirty="0"/>
              <a:t>Select ‘</a:t>
            </a:r>
            <a:r>
              <a:rPr lang="en-AU" b="1" dirty="0"/>
              <a:t>Local Government Area Boundary</a:t>
            </a:r>
            <a:r>
              <a:rPr lang="en-AU" dirty="0"/>
              <a:t>’</a:t>
            </a:r>
          </a:p>
          <a:p>
            <a:pPr lvl="2">
              <a:buFont typeface="Wingdings" panose="05000000000000000000" pitchFamily="2" charset="2"/>
              <a:buChar char="Ø"/>
            </a:pPr>
            <a:r>
              <a:rPr lang="en-AU" dirty="0"/>
              <a:t>Select ‘</a:t>
            </a:r>
            <a:r>
              <a:rPr lang="en-AU" b="1" dirty="0"/>
              <a:t>Catchment Management Authority</a:t>
            </a:r>
            <a:r>
              <a:rPr lang="en-AU" dirty="0"/>
              <a:t>’</a:t>
            </a:r>
          </a:p>
          <a:p>
            <a:pPr lvl="1">
              <a:buFont typeface="Wingdings" panose="05000000000000000000" pitchFamily="2" charset="2"/>
              <a:buChar char="Ø"/>
            </a:pPr>
            <a:r>
              <a:rPr lang="en-AU" dirty="0"/>
              <a:t>Select ‘Traditional Owners’ </a:t>
            </a:r>
          </a:p>
          <a:p>
            <a:pPr lvl="1">
              <a:buFont typeface="Wingdings" panose="05000000000000000000" pitchFamily="2" charset="2"/>
              <a:buChar char="Ø"/>
            </a:pPr>
            <a:r>
              <a:rPr lang="en-AU" dirty="0"/>
              <a:t>Expand the section (+)</a:t>
            </a:r>
          </a:p>
          <a:p>
            <a:pPr lvl="2">
              <a:buFont typeface="Wingdings" panose="05000000000000000000" pitchFamily="2" charset="2"/>
              <a:buChar char="Ø"/>
            </a:pPr>
            <a:r>
              <a:rPr lang="en-AU" dirty="0"/>
              <a:t>Select ‘</a:t>
            </a:r>
            <a:r>
              <a:rPr lang="en-AU" b="1" dirty="0"/>
              <a:t>Registered Aboriginal Parties</a:t>
            </a:r>
            <a:r>
              <a:rPr lang="en-AU" dirty="0"/>
              <a:t>’</a:t>
            </a:r>
          </a:p>
          <a:p>
            <a:pPr lvl="3">
              <a:buFont typeface="Wingdings" panose="05000000000000000000" pitchFamily="2" charset="2"/>
              <a:buChar char="Ø"/>
            </a:pPr>
            <a:r>
              <a:rPr lang="en-AU" dirty="0"/>
              <a:t>Select the area of interest on the map </a:t>
            </a:r>
          </a:p>
          <a:p>
            <a:pPr lvl="4">
              <a:buFont typeface="Wingdings" panose="05000000000000000000" pitchFamily="2" charset="2"/>
              <a:buChar char="Ø"/>
            </a:pPr>
            <a:r>
              <a:rPr lang="en-AU" dirty="0"/>
              <a:t>A box will appear displaying the name of the Local Government Area, Catchment Management Authority and Registered Aboriginal Parties</a:t>
            </a:r>
          </a:p>
          <a:p>
            <a:pPr lvl="3">
              <a:buFont typeface="Wingdings" panose="05000000000000000000" pitchFamily="2" charset="2"/>
              <a:buChar char="Ø"/>
            </a:pPr>
            <a:endParaRPr lang="en-AU" dirty="0"/>
          </a:p>
          <a:p>
            <a:pPr lvl="2">
              <a:buFont typeface="Wingdings" panose="05000000000000000000" pitchFamily="2" charset="2"/>
              <a:buChar char="Ø"/>
            </a:pPr>
            <a:endParaRPr lang="en-AU" dirty="0"/>
          </a:p>
          <a:p>
            <a:pPr lvl="1">
              <a:buFont typeface="Wingdings" panose="05000000000000000000" pitchFamily="2" charset="2"/>
              <a:buChar char="Ø"/>
            </a:pPr>
            <a:endParaRPr lang="en-AU" dirty="0"/>
          </a:p>
          <a:p>
            <a:pPr lvl="2">
              <a:buFont typeface="Wingdings" panose="05000000000000000000" pitchFamily="2" charset="2"/>
              <a:buChar char="Ø"/>
            </a:pPr>
            <a:endParaRPr lang="en-AU" dirty="0"/>
          </a:p>
          <a:p>
            <a:pPr marL="1371600" lvl="3" indent="0">
              <a:buNone/>
            </a:pPr>
            <a:endParaRPr lang="en-AU" dirty="0"/>
          </a:p>
        </p:txBody>
      </p:sp>
      <p:pic>
        <p:nvPicPr>
          <p:cNvPr id="12" name="Picture 11">
            <a:extLst>
              <a:ext uri="{FF2B5EF4-FFF2-40B4-BE49-F238E27FC236}">
                <a16:creationId xmlns:a16="http://schemas.microsoft.com/office/drawing/2014/main" id="{87338F2A-B96C-24AA-EE89-8897F6F613C4}"/>
              </a:ext>
            </a:extLst>
          </p:cNvPr>
          <p:cNvPicPr>
            <a:picLocks noChangeAspect="1"/>
          </p:cNvPicPr>
          <p:nvPr/>
        </p:nvPicPr>
        <p:blipFill rotWithShape="1">
          <a:blip r:embed="rId2"/>
          <a:srcRect r="70701"/>
          <a:stretch/>
        </p:blipFill>
        <p:spPr bwMode="auto">
          <a:xfrm>
            <a:off x="8932068" y="0"/>
            <a:ext cx="3259932" cy="6258198"/>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97693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astKit how to videos - Administrative boundaries-20230904_141548-Meeting Recording">
            <a:hlinkClick r:id="" action="ppaction://media"/>
            <a:extLst>
              <a:ext uri="{FF2B5EF4-FFF2-40B4-BE49-F238E27FC236}">
                <a16:creationId xmlns:a16="http://schemas.microsoft.com/office/drawing/2014/main" id="{45ABEB64-D876-20AA-DABE-E814EE8F7EBC}"/>
              </a:ext>
            </a:extLst>
          </p:cNvPr>
          <p:cNvPicPr>
            <a:picLocks noChangeAspect="1"/>
          </p:cNvPicPr>
          <p:nvPr>
            <a:videoFile r:link="rId1"/>
            <p:extLst>
              <p:ext uri="{DAA4B4D4-6D71-4841-9C94-3DE7FCFB9230}">
                <p14:media xmlns:p14="http://schemas.microsoft.com/office/powerpoint/2010/main" r:embed="rId2">
                  <p14:trim st="6749" end="5224"/>
                </p14:media>
              </p:ext>
            </p:extLst>
          </p:nvPr>
        </p:nvPicPr>
        <p:blipFill rotWithShape="1">
          <a:blip r:embed="rId4"/>
          <a:srcRect l="176" t="5873" r="13054" b="6978"/>
          <a:stretch>
            <a:fillRect/>
          </a:stretch>
        </p:blipFill>
        <p:spPr>
          <a:xfrm>
            <a:off x="1379960" y="908720"/>
            <a:ext cx="9432080" cy="5328702"/>
          </a:xfrm>
          <a:prstGeom prst="rect">
            <a:avLst/>
          </a:prstGeom>
        </p:spPr>
      </p:pic>
      <p:sp>
        <p:nvSpPr>
          <p:cNvPr id="6" name="Title 2">
            <a:extLst>
              <a:ext uri="{FF2B5EF4-FFF2-40B4-BE49-F238E27FC236}">
                <a16:creationId xmlns:a16="http://schemas.microsoft.com/office/drawing/2014/main" id="{10F9A7B2-45C2-0A82-CC4E-39DF6FFF7B5D}"/>
              </a:ext>
            </a:extLst>
          </p:cNvPr>
          <p:cNvSpPr>
            <a:spLocks noGrp="1"/>
          </p:cNvSpPr>
          <p:nvPr>
            <p:ph type="title"/>
          </p:nvPr>
        </p:nvSpPr>
        <p:spPr>
          <a:xfrm>
            <a:off x="470375" y="503675"/>
            <a:ext cx="6705745" cy="405045"/>
          </a:xfrm>
        </p:spPr>
        <p:txBody>
          <a:bodyPr/>
          <a:lstStyle/>
          <a:p>
            <a:r>
              <a:rPr lang="en-US" dirty="0"/>
              <a:t>Administrative Boundaries – Video </a:t>
            </a:r>
          </a:p>
        </p:txBody>
      </p:sp>
    </p:spTree>
    <p:extLst>
      <p:ext uri="{BB962C8B-B14F-4D97-AF65-F5344CB8AC3E}">
        <p14:creationId xmlns:p14="http://schemas.microsoft.com/office/powerpoint/2010/main" val="68776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947B95-C540-E5B2-CAC4-E1608C1E4D3F}"/>
              </a:ext>
            </a:extLst>
          </p:cNvPr>
          <p:cNvSpPr>
            <a:spLocks noGrp="1"/>
          </p:cNvSpPr>
          <p:nvPr>
            <p:ph type="title"/>
          </p:nvPr>
        </p:nvSpPr>
        <p:spPr>
          <a:xfrm>
            <a:off x="470375" y="503675"/>
            <a:ext cx="6201689" cy="405045"/>
          </a:xfrm>
        </p:spPr>
        <p:txBody>
          <a:bodyPr/>
          <a:lstStyle/>
          <a:p>
            <a:r>
              <a:rPr lang="en-US" dirty="0"/>
              <a:t>Morphology and Coastal Structures</a:t>
            </a:r>
          </a:p>
        </p:txBody>
      </p:sp>
      <p:sp>
        <p:nvSpPr>
          <p:cNvPr id="7" name="Content Placeholder 6">
            <a:extLst>
              <a:ext uri="{FF2B5EF4-FFF2-40B4-BE49-F238E27FC236}">
                <a16:creationId xmlns:a16="http://schemas.microsoft.com/office/drawing/2014/main" id="{24983C63-3D9F-9643-7A5B-85D40710DFFD}"/>
              </a:ext>
            </a:extLst>
          </p:cNvPr>
          <p:cNvSpPr>
            <a:spLocks noGrp="1"/>
          </p:cNvSpPr>
          <p:nvPr>
            <p:ph idx="1"/>
          </p:nvPr>
        </p:nvSpPr>
        <p:spPr>
          <a:xfrm>
            <a:off x="470376" y="1648112"/>
            <a:ext cx="8302150" cy="4641563"/>
          </a:xfrm>
        </p:spPr>
        <p:txBody>
          <a:bodyPr>
            <a:normAutofit/>
          </a:bodyPr>
          <a:lstStyle/>
          <a:p>
            <a:pPr>
              <a:buFont typeface="Wingdings" panose="05000000000000000000" pitchFamily="2" charset="2"/>
              <a:buChar char="Ø"/>
            </a:pPr>
            <a:r>
              <a:rPr lang="en-AU" dirty="0"/>
              <a:t>Select ‘Shorelines’</a:t>
            </a:r>
          </a:p>
          <a:p>
            <a:pPr>
              <a:buFont typeface="Wingdings" panose="05000000000000000000" pitchFamily="2" charset="2"/>
              <a:buChar char="Ø"/>
            </a:pPr>
            <a:r>
              <a:rPr lang="en-AU" dirty="0"/>
              <a:t>Expand the section (+)</a:t>
            </a:r>
          </a:p>
          <a:p>
            <a:pPr lvl="1">
              <a:buFont typeface="Wingdings" panose="05000000000000000000" pitchFamily="2" charset="2"/>
              <a:buChar char="Ø"/>
            </a:pPr>
            <a:r>
              <a:rPr lang="en-AU" dirty="0"/>
              <a:t>Select ‘Coastal Compartments’</a:t>
            </a:r>
          </a:p>
          <a:p>
            <a:pPr lvl="1">
              <a:buFont typeface="Wingdings" panose="05000000000000000000" pitchFamily="2" charset="2"/>
              <a:buChar char="Ø"/>
            </a:pPr>
            <a:r>
              <a:rPr lang="en-AU" dirty="0"/>
              <a:t>Expand the section (+)</a:t>
            </a:r>
          </a:p>
          <a:p>
            <a:pPr lvl="2">
              <a:buFont typeface="Wingdings" panose="05000000000000000000" pitchFamily="2" charset="2"/>
              <a:buChar char="Ø"/>
            </a:pPr>
            <a:r>
              <a:rPr lang="en-AU" dirty="0"/>
              <a:t>Select ‘</a:t>
            </a:r>
            <a:r>
              <a:rPr lang="en-AU" b="1" dirty="0"/>
              <a:t>Geomorphic Secondary Compartments</a:t>
            </a:r>
            <a:r>
              <a:rPr lang="en-AU" dirty="0"/>
              <a:t>’</a:t>
            </a:r>
          </a:p>
          <a:p>
            <a:pPr lvl="3">
              <a:buFont typeface="Wingdings" panose="05000000000000000000" pitchFamily="2" charset="2"/>
              <a:buChar char="Ø"/>
            </a:pPr>
            <a:r>
              <a:rPr lang="en-AU" dirty="0"/>
              <a:t>This will show polygons representing areas over which sediment sharing occurs over several decades</a:t>
            </a:r>
          </a:p>
          <a:p>
            <a:pPr lvl="1">
              <a:buFont typeface="Wingdings" panose="05000000000000000000" pitchFamily="2" charset="2"/>
              <a:buChar char="Ø"/>
            </a:pPr>
            <a:r>
              <a:rPr lang="en-AU" dirty="0"/>
              <a:t>Select ‘</a:t>
            </a:r>
            <a:r>
              <a:rPr lang="en-AU" b="1" dirty="0"/>
              <a:t>Shoreline Type</a:t>
            </a:r>
            <a:r>
              <a:rPr lang="en-AU" dirty="0"/>
              <a:t>’</a:t>
            </a:r>
          </a:p>
          <a:p>
            <a:pPr lvl="1">
              <a:buFont typeface="Wingdings" panose="05000000000000000000" pitchFamily="2" charset="2"/>
              <a:buChar char="Ø"/>
            </a:pPr>
            <a:r>
              <a:rPr lang="en-AU" dirty="0"/>
              <a:t>Select ‘</a:t>
            </a:r>
            <a:r>
              <a:rPr lang="en-AU" b="1" dirty="0"/>
              <a:t>Shoreline Geology</a:t>
            </a:r>
            <a:r>
              <a:rPr lang="en-AU" dirty="0"/>
              <a:t>’</a:t>
            </a:r>
          </a:p>
          <a:p>
            <a:pPr lvl="2">
              <a:buFont typeface="Wingdings" panose="05000000000000000000" pitchFamily="2" charset="2"/>
              <a:buChar char="Ø"/>
            </a:pPr>
            <a:r>
              <a:rPr lang="en-AU" dirty="0"/>
              <a:t>Either select the area of interest on the map (a box will appear displaying the Shoreline Type and Shoreline Geology) or select the   (       ) button next to the layer name to view the legend</a:t>
            </a:r>
          </a:p>
          <a:p>
            <a:pPr lvl="1">
              <a:buFont typeface="Wingdings" panose="05000000000000000000" pitchFamily="2" charset="2"/>
              <a:buChar char="Ø"/>
            </a:pPr>
            <a:endParaRPr lang="en-AU" dirty="0"/>
          </a:p>
          <a:p>
            <a:pPr lvl="2">
              <a:buFont typeface="Wingdings" panose="05000000000000000000" pitchFamily="2" charset="2"/>
              <a:buChar char="Ø"/>
            </a:pPr>
            <a:endParaRPr lang="en-AU" dirty="0"/>
          </a:p>
          <a:p>
            <a:pPr marL="1371600" lvl="3" indent="0">
              <a:buNone/>
            </a:pPr>
            <a:endParaRPr lang="en-AU" dirty="0"/>
          </a:p>
        </p:txBody>
      </p:sp>
      <p:pic>
        <p:nvPicPr>
          <p:cNvPr id="6" name="Picture 5">
            <a:extLst>
              <a:ext uri="{FF2B5EF4-FFF2-40B4-BE49-F238E27FC236}">
                <a16:creationId xmlns:a16="http://schemas.microsoft.com/office/drawing/2014/main" id="{C2BD263A-8BAC-5A99-EC23-D3E2A2DF5716}"/>
              </a:ext>
            </a:extLst>
          </p:cNvPr>
          <p:cNvPicPr>
            <a:picLocks noChangeAspect="1"/>
          </p:cNvPicPr>
          <p:nvPr/>
        </p:nvPicPr>
        <p:blipFill rotWithShape="1">
          <a:blip r:embed="rId2"/>
          <a:srcRect r="70672" b="3800"/>
          <a:stretch/>
        </p:blipFill>
        <p:spPr>
          <a:xfrm>
            <a:off x="8802980" y="0"/>
            <a:ext cx="3389020" cy="6252883"/>
          </a:xfrm>
          <a:prstGeom prst="rect">
            <a:avLst/>
          </a:prstGeom>
          <a:ln>
            <a:solidFill>
              <a:schemeClr val="tx1"/>
            </a:solidFill>
          </a:ln>
        </p:spPr>
      </p:pic>
      <p:pic>
        <p:nvPicPr>
          <p:cNvPr id="4" name="Picture 3">
            <a:extLst>
              <a:ext uri="{FF2B5EF4-FFF2-40B4-BE49-F238E27FC236}">
                <a16:creationId xmlns:a16="http://schemas.microsoft.com/office/drawing/2014/main" id="{7846C363-6697-FF54-CA21-41B60C7C411F}"/>
              </a:ext>
            </a:extLst>
          </p:cNvPr>
          <p:cNvPicPr>
            <a:picLocks noChangeAspect="1"/>
          </p:cNvPicPr>
          <p:nvPr/>
        </p:nvPicPr>
        <p:blipFill rotWithShape="1">
          <a:blip r:embed="rId3"/>
          <a:srcRect l="8066" t="73128" r="89572" b="23104"/>
          <a:stretch/>
        </p:blipFill>
        <p:spPr>
          <a:xfrm>
            <a:off x="1775520" y="5175081"/>
            <a:ext cx="432048" cy="373250"/>
          </a:xfrm>
          <a:prstGeom prst="rect">
            <a:avLst/>
          </a:prstGeom>
        </p:spPr>
      </p:pic>
    </p:spTree>
    <p:extLst>
      <p:ext uri="{BB962C8B-B14F-4D97-AF65-F5344CB8AC3E}">
        <p14:creationId xmlns:p14="http://schemas.microsoft.com/office/powerpoint/2010/main" val="2619764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astKit how to videos - Administrative boundaries-20230904_142631-Meeting Recording">
            <a:hlinkClick r:id="" action="ppaction://media"/>
            <a:extLst>
              <a:ext uri="{FF2B5EF4-FFF2-40B4-BE49-F238E27FC236}">
                <a16:creationId xmlns:a16="http://schemas.microsoft.com/office/drawing/2014/main" id="{83A583A5-1803-A535-C51D-DDFEADFC1866}"/>
              </a:ext>
            </a:extLst>
          </p:cNvPr>
          <p:cNvPicPr>
            <a:picLocks noChangeAspect="1"/>
          </p:cNvPicPr>
          <p:nvPr>
            <a:videoFile r:link="rId1"/>
            <p:extLst>
              <p:ext uri="{DAA4B4D4-6D71-4841-9C94-3DE7FCFB9230}">
                <p14:media xmlns:p14="http://schemas.microsoft.com/office/powerpoint/2010/main" r:embed="rId2">
                  <p14:trim st="6266" end="52110.9999"/>
                </p14:media>
              </p:ext>
            </p:extLst>
          </p:nvPr>
        </p:nvPicPr>
        <p:blipFill rotWithShape="1">
          <a:blip r:embed="rId4"/>
          <a:srcRect t="6300" r="13179" b="6551"/>
          <a:stretch>
            <a:fillRect/>
          </a:stretch>
        </p:blipFill>
        <p:spPr>
          <a:xfrm>
            <a:off x="1379476" y="913597"/>
            <a:ext cx="9433048" cy="5326142"/>
          </a:xfrm>
          <a:prstGeom prst="rect">
            <a:avLst/>
          </a:prstGeom>
        </p:spPr>
      </p:pic>
      <p:sp>
        <p:nvSpPr>
          <p:cNvPr id="3" name="Title 2">
            <a:extLst>
              <a:ext uri="{FF2B5EF4-FFF2-40B4-BE49-F238E27FC236}">
                <a16:creationId xmlns:a16="http://schemas.microsoft.com/office/drawing/2014/main" id="{CC77387F-6785-D918-1783-A38E83A8F97A}"/>
              </a:ext>
            </a:extLst>
          </p:cNvPr>
          <p:cNvSpPr>
            <a:spLocks noGrp="1"/>
          </p:cNvSpPr>
          <p:nvPr>
            <p:ph type="title"/>
          </p:nvPr>
        </p:nvSpPr>
        <p:spPr>
          <a:xfrm>
            <a:off x="470375" y="503675"/>
            <a:ext cx="7641849" cy="405045"/>
          </a:xfrm>
        </p:spPr>
        <p:txBody>
          <a:bodyPr/>
          <a:lstStyle/>
          <a:p>
            <a:r>
              <a:rPr lang="en-US" dirty="0"/>
              <a:t>Morphology and Coastal Structures - Video</a:t>
            </a:r>
          </a:p>
        </p:txBody>
      </p:sp>
    </p:spTree>
    <p:extLst>
      <p:ext uri="{BB962C8B-B14F-4D97-AF65-F5344CB8AC3E}">
        <p14:creationId xmlns:p14="http://schemas.microsoft.com/office/powerpoint/2010/main" val="257281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947B95-C540-E5B2-CAC4-E1608C1E4D3F}"/>
              </a:ext>
            </a:extLst>
          </p:cNvPr>
          <p:cNvSpPr>
            <a:spLocks noGrp="1"/>
          </p:cNvSpPr>
          <p:nvPr>
            <p:ph type="title"/>
          </p:nvPr>
        </p:nvSpPr>
        <p:spPr>
          <a:xfrm>
            <a:off x="470375" y="503675"/>
            <a:ext cx="6201689" cy="405045"/>
          </a:xfrm>
        </p:spPr>
        <p:txBody>
          <a:bodyPr/>
          <a:lstStyle/>
          <a:p>
            <a:r>
              <a:rPr lang="en-US" dirty="0"/>
              <a:t>Morphology and Coastal Structures</a:t>
            </a:r>
          </a:p>
        </p:txBody>
      </p:sp>
      <p:sp>
        <p:nvSpPr>
          <p:cNvPr id="7" name="Content Placeholder 6">
            <a:extLst>
              <a:ext uri="{FF2B5EF4-FFF2-40B4-BE49-F238E27FC236}">
                <a16:creationId xmlns:a16="http://schemas.microsoft.com/office/drawing/2014/main" id="{24983C63-3D9F-9643-7A5B-85D40710DFFD}"/>
              </a:ext>
            </a:extLst>
          </p:cNvPr>
          <p:cNvSpPr>
            <a:spLocks noGrp="1"/>
          </p:cNvSpPr>
          <p:nvPr>
            <p:ph idx="1"/>
          </p:nvPr>
        </p:nvSpPr>
        <p:spPr>
          <a:xfrm>
            <a:off x="470376" y="1648112"/>
            <a:ext cx="8302150" cy="4641563"/>
          </a:xfrm>
        </p:spPr>
        <p:txBody>
          <a:bodyPr>
            <a:normAutofit/>
          </a:bodyPr>
          <a:lstStyle/>
          <a:p>
            <a:pPr>
              <a:buFont typeface="Wingdings" panose="05000000000000000000" pitchFamily="2" charset="2"/>
              <a:buChar char="Ø"/>
            </a:pPr>
            <a:r>
              <a:rPr lang="en-AU" dirty="0"/>
              <a:t>Select ‘Bathymetry and Topography’</a:t>
            </a:r>
          </a:p>
          <a:p>
            <a:pPr>
              <a:buFont typeface="Wingdings" panose="05000000000000000000" pitchFamily="2" charset="2"/>
              <a:buChar char="Ø"/>
            </a:pPr>
            <a:r>
              <a:rPr lang="en-AU" dirty="0"/>
              <a:t>Expand the section (+)</a:t>
            </a:r>
          </a:p>
          <a:p>
            <a:pPr lvl="1">
              <a:buFont typeface="Wingdings" panose="05000000000000000000" pitchFamily="2" charset="2"/>
              <a:buChar char="Ø"/>
            </a:pPr>
            <a:r>
              <a:rPr lang="en-AU" dirty="0"/>
              <a:t>Select ‘</a:t>
            </a:r>
            <a:r>
              <a:rPr lang="en-AU" b="1" dirty="0"/>
              <a:t>Depth Contours</a:t>
            </a:r>
            <a:r>
              <a:rPr lang="en-AU" dirty="0"/>
              <a:t>’</a:t>
            </a:r>
          </a:p>
          <a:p>
            <a:pPr lvl="1">
              <a:buFont typeface="Wingdings" panose="05000000000000000000" pitchFamily="2" charset="2"/>
              <a:buChar char="Ø"/>
            </a:pPr>
            <a:r>
              <a:rPr lang="en-AU" dirty="0"/>
              <a:t>Expand the section (+)</a:t>
            </a:r>
          </a:p>
          <a:p>
            <a:pPr lvl="2">
              <a:buFont typeface="Wingdings" panose="05000000000000000000" pitchFamily="2" charset="2"/>
              <a:buChar char="Ø"/>
            </a:pPr>
            <a:r>
              <a:rPr lang="en-AU" dirty="0"/>
              <a:t>Select the area appropriate for the location of interest (e.g. Port Phillip Bay)</a:t>
            </a:r>
          </a:p>
          <a:p>
            <a:pPr lvl="3">
              <a:buFont typeface="Wingdings" panose="05000000000000000000" pitchFamily="2" charset="2"/>
              <a:buChar char="Ø"/>
            </a:pPr>
            <a:r>
              <a:rPr lang="en-AU" dirty="0"/>
              <a:t>This will show the water depth around your area of interest</a:t>
            </a:r>
          </a:p>
          <a:p>
            <a:pPr lvl="1">
              <a:buFont typeface="Wingdings" panose="05000000000000000000" pitchFamily="2" charset="2"/>
              <a:buChar char="Ø"/>
            </a:pPr>
            <a:endParaRPr lang="en-AU" dirty="0"/>
          </a:p>
          <a:p>
            <a:pPr lvl="2">
              <a:buFont typeface="Wingdings" panose="05000000000000000000" pitchFamily="2" charset="2"/>
              <a:buChar char="Ø"/>
            </a:pPr>
            <a:endParaRPr lang="en-AU" dirty="0"/>
          </a:p>
          <a:p>
            <a:pPr marL="1371600" lvl="3" indent="0">
              <a:buNone/>
            </a:pPr>
            <a:endParaRPr lang="en-AU" dirty="0"/>
          </a:p>
        </p:txBody>
      </p:sp>
      <p:pic>
        <p:nvPicPr>
          <p:cNvPr id="10" name="Picture 9">
            <a:extLst>
              <a:ext uri="{FF2B5EF4-FFF2-40B4-BE49-F238E27FC236}">
                <a16:creationId xmlns:a16="http://schemas.microsoft.com/office/drawing/2014/main" id="{94D388E6-227A-B15D-4C47-09B65529715C}"/>
              </a:ext>
            </a:extLst>
          </p:cNvPr>
          <p:cNvPicPr>
            <a:picLocks noChangeAspect="1"/>
          </p:cNvPicPr>
          <p:nvPr/>
        </p:nvPicPr>
        <p:blipFill rotWithShape="1">
          <a:blip r:embed="rId2"/>
          <a:srcRect r="70672"/>
          <a:stretch/>
        </p:blipFill>
        <p:spPr>
          <a:xfrm>
            <a:off x="8928972" y="-6708"/>
            <a:ext cx="3279399" cy="6289675"/>
          </a:xfrm>
          <a:prstGeom prst="rect">
            <a:avLst/>
          </a:prstGeom>
          <a:ln>
            <a:solidFill>
              <a:schemeClr val="tx1"/>
            </a:solidFill>
          </a:ln>
        </p:spPr>
      </p:pic>
    </p:spTree>
    <p:extLst>
      <p:ext uri="{BB962C8B-B14F-4D97-AF65-F5344CB8AC3E}">
        <p14:creationId xmlns:p14="http://schemas.microsoft.com/office/powerpoint/2010/main" val="3245713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947B95-C540-E5B2-CAC4-E1608C1E4D3F}"/>
              </a:ext>
            </a:extLst>
          </p:cNvPr>
          <p:cNvSpPr>
            <a:spLocks noGrp="1"/>
          </p:cNvSpPr>
          <p:nvPr>
            <p:ph type="title"/>
          </p:nvPr>
        </p:nvSpPr>
        <p:spPr>
          <a:xfrm>
            <a:off x="470375" y="503675"/>
            <a:ext cx="6201689" cy="405045"/>
          </a:xfrm>
        </p:spPr>
        <p:txBody>
          <a:bodyPr/>
          <a:lstStyle/>
          <a:p>
            <a:r>
              <a:rPr lang="en-US" dirty="0"/>
              <a:t>Morphology and Coastal Structures</a:t>
            </a:r>
          </a:p>
        </p:txBody>
      </p:sp>
      <p:sp>
        <p:nvSpPr>
          <p:cNvPr id="7" name="Content Placeholder 6">
            <a:extLst>
              <a:ext uri="{FF2B5EF4-FFF2-40B4-BE49-F238E27FC236}">
                <a16:creationId xmlns:a16="http://schemas.microsoft.com/office/drawing/2014/main" id="{24983C63-3D9F-9643-7A5B-85D40710DFFD}"/>
              </a:ext>
            </a:extLst>
          </p:cNvPr>
          <p:cNvSpPr>
            <a:spLocks noGrp="1"/>
          </p:cNvSpPr>
          <p:nvPr>
            <p:ph idx="1"/>
          </p:nvPr>
        </p:nvSpPr>
        <p:spPr>
          <a:xfrm>
            <a:off x="470376" y="1648112"/>
            <a:ext cx="8302150" cy="4641563"/>
          </a:xfrm>
        </p:spPr>
        <p:txBody>
          <a:bodyPr>
            <a:normAutofit/>
          </a:bodyPr>
          <a:lstStyle/>
          <a:p>
            <a:pPr>
              <a:buFont typeface="Wingdings" panose="05000000000000000000" pitchFamily="2" charset="2"/>
              <a:buChar char="Ø"/>
            </a:pPr>
            <a:r>
              <a:rPr lang="en-AU" dirty="0"/>
              <a:t>Select ‘Coastal Assets and Infrastructure’</a:t>
            </a:r>
          </a:p>
          <a:p>
            <a:pPr>
              <a:buFont typeface="Wingdings" panose="05000000000000000000" pitchFamily="2" charset="2"/>
              <a:buChar char="Ø"/>
            </a:pPr>
            <a:r>
              <a:rPr lang="en-AU" dirty="0"/>
              <a:t>Expand the section (+)</a:t>
            </a:r>
          </a:p>
          <a:p>
            <a:pPr lvl="1">
              <a:buFont typeface="Wingdings" panose="05000000000000000000" pitchFamily="2" charset="2"/>
              <a:buChar char="Ø"/>
            </a:pPr>
            <a:r>
              <a:rPr lang="en-AU" dirty="0"/>
              <a:t>Select ‘</a:t>
            </a:r>
            <a:r>
              <a:rPr lang="en-AU" b="1" dirty="0"/>
              <a:t>Coastal Protection Structures</a:t>
            </a:r>
            <a:r>
              <a:rPr lang="en-AU" dirty="0"/>
              <a:t>’</a:t>
            </a:r>
          </a:p>
          <a:p>
            <a:pPr lvl="2">
              <a:buFont typeface="Wingdings" panose="05000000000000000000" pitchFamily="2" charset="2"/>
              <a:buChar char="Ø"/>
            </a:pPr>
            <a:r>
              <a:rPr lang="en-AU" dirty="0"/>
              <a:t>Either select the individual structures on the map (a box will appear displaying the type of Coastal Protection Structure) or select the        (       ) button next to the layer name to view the legend</a:t>
            </a:r>
          </a:p>
          <a:p>
            <a:pPr lvl="1">
              <a:buFont typeface="Wingdings" panose="05000000000000000000" pitchFamily="2" charset="2"/>
              <a:buChar char="Ø"/>
            </a:pPr>
            <a:endParaRPr lang="en-AU" dirty="0"/>
          </a:p>
          <a:p>
            <a:pPr lvl="2">
              <a:buFont typeface="Wingdings" panose="05000000000000000000" pitchFamily="2" charset="2"/>
              <a:buChar char="Ø"/>
            </a:pPr>
            <a:endParaRPr lang="en-AU" dirty="0"/>
          </a:p>
          <a:p>
            <a:pPr marL="1371600" lvl="3" indent="0">
              <a:buNone/>
            </a:pPr>
            <a:endParaRPr lang="en-AU" dirty="0"/>
          </a:p>
        </p:txBody>
      </p:sp>
      <p:pic>
        <p:nvPicPr>
          <p:cNvPr id="4" name="Picture 3">
            <a:extLst>
              <a:ext uri="{FF2B5EF4-FFF2-40B4-BE49-F238E27FC236}">
                <a16:creationId xmlns:a16="http://schemas.microsoft.com/office/drawing/2014/main" id="{7EBD2C43-3675-96B1-DFBA-4C6FF626B70C}"/>
              </a:ext>
            </a:extLst>
          </p:cNvPr>
          <p:cNvPicPr>
            <a:picLocks noChangeAspect="1"/>
          </p:cNvPicPr>
          <p:nvPr/>
        </p:nvPicPr>
        <p:blipFill rotWithShape="1">
          <a:blip r:embed="rId2"/>
          <a:srcRect l="-405" t="9656" r="76578"/>
          <a:stretch/>
        </p:blipFill>
        <p:spPr>
          <a:xfrm>
            <a:off x="9120337" y="0"/>
            <a:ext cx="3071663" cy="6289675"/>
          </a:xfrm>
          <a:prstGeom prst="rect">
            <a:avLst/>
          </a:prstGeom>
          <a:ln>
            <a:solidFill>
              <a:schemeClr val="tx1"/>
            </a:solidFill>
          </a:ln>
        </p:spPr>
      </p:pic>
      <p:pic>
        <p:nvPicPr>
          <p:cNvPr id="5" name="Picture 4">
            <a:extLst>
              <a:ext uri="{FF2B5EF4-FFF2-40B4-BE49-F238E27FC236}">
                <a16:creationId xmlns:a16="http://schemas.microsoft.com/office/drawing/2014/main" id="{66182221-F303-772D-D849-4DBCEAE6C85D}"/>
              </a:ext>
            </a:extLst>
          </p:cNvPr>
          <p:cNvPicPr>
            <a:picLocks noChangeAspect="1"/>
          </p:cNvPicPr>
          <p:nvPr/>
        </p:nvPicPr>
        <p:blipFill rotWithShape="1">
          <a:blip r:embed="rId3"/>
          <a:srcRect l="8066" t="73128" r="89572" b="23104"/>
          <a:stretch/>
        </p:blipFill>
        <p:spPr>
          <a:xfrm>
            <a:off x="1775520" y="3242375"/>
            <a:ext cx="432048" cy="373250"/>
          </a:xfrm>
          <a:prstGeom prst="rect">
            <a:avLst/>
          </a:prstGeom>
        </p:spPr>
      </p:pic>
    </p:spTree>
    <p:extLst>
      <p:ext uri="{BB962C8B-B14F-4D97-AF65-F5344CB8AC3E}">
        <p14:creationId xmlns:p14="http://schemas.microsoft.com/office/powerpoint/2010/main" val="2796201193"/>
      </p:ext>
    </p:extLst>
  </p:cSld>
  <p:clrMapOvr>
    <a:masterClrMapping/>
  </p:clrMapOvr>
</p:sld>
</file>

<file path=ppt/theme/theme1.xml><?xml version="1.0" encoding="utf-8"?>
<a:theme xmlns:a="http://schemas.openxmlformats.org/drawingml/2006/main" name="DEECAECAFPTheme">
  <a:themeElements>
    <a:clrScheme name="DEECA">
      <a:dk1>
        <a:srgbClr val="232222"/>
      </a:dk1>
      <a:lt1>
        <a:sysClr val="window" lastClr="FFFFFF"/>
      </a:lt1>
      <a:dk2>
        <a:srgbClr val="201547"/>
      </a:dk2>
      <a:lt2>
        <a:srgbClr val="F0D4D5"/>
      </a:lt2>
      <a:accent1>
        <a:srgbClr val="B3272F"/>
      </a:accent1>
      <a:accent2>
        <a:srgbClr val="CDDC29"/>
      </a:accent2>
      <a:accent3>
        <a:srgbClr val="00B2A9"/>
      </a:accent3>
      <a:accent4>
        <a:srgbClr val="201547"/>
      </a:accent4>
      <a:accent5>
        <a:srgbClr val="D27D82"/>
      </a:accent5>
      <a:accent6>
        <a:srgbClr val="E0E787"/>
      </a:accent6>
      <a:hlink>
        <a:srgbClr val="23222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S-001062 Victorian Coastal Monitoring Program_PPT_V1.1" id="{402A2F8B-1D38-2641-A068-64C91D785B55}" vid="{DAD0EE3C-5020-9C4A-A8F1-8F0C517671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p:Policy xmlns:p="office.server.policy" id="" local="true">
  <p:Name>ECM V2 Project</p:Name>
  <p:Description>Enable Version label</p:Description>
  <p:Statement/>
  <p:PolicyItems>
    <p:PolicyItem featureId="Microsoft.Office.RecordsManagement.PolicyFeatures.PolicyLabel" staticId="0x0101009298E819CE1EBB4F8D2096B3E0F0C2911D00D74430046A4BA340BB3AEC1E62D27798|-1306371497" UniqueId="737e59ab-0021-48b5-bf92-c0e159bc2c26">
      <p:Name>Labels</p:Name>
      <p:Description>Generates labels that can be inserted in Microsoft Office documents to ensure that document properties or other important information are included when documents are printed. Labels can also be used to search for documents.</p:Description>
      <p:CustomData>
        <label>
          <segment type="literal">Version </segment>
          <segment type="metadata">_UIVersionString</segment>
        </label>
      </p:CustomData>
    </p:PolicyItem>
  </p:PolicyItems>
</p:Policy>
</file>

<file path=customXml/item2.xml><?xml version="1.0" encoding="utf-8"?>
<?mso-contentType ?>
<SharedContentType xmlns="Microsoft.SharePoint.Taxonomy.ContentTypeSync" SourceId="797aeec6-0273-40f2-ab3e-beee73212332" ContentTypeId="0x0101009298E819CE1EBB4F8D2096B3E0F0C29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TaxCatchAll xmlns="9fd47c19-1c4a-4d7d-b342-c10cef269344">
      <Value>61</Value>
      <Value>10</Value>
      <Value>9</Value>
    </TaxCatchAll>
    <pd01c257034b4e86b1f58279a3bd54c6 xmlns="9fd47c19-1c4a-4d7d-b342-c10cef269344">
      <Terms xmlns="http://schemas.microsoft.com/office/infopath/2007/PartnerControls">
        <TermInfo xmlns="http://schemas.microsoft.com/office/infopath/2007/PartnerControls">
          <TermName xmlns="http://schemas.microsoft.com/office/infopath/2007/PartnerControls">Unclassified</TermName>
          <TermId xmlns="http://schemas.microsoft.com/office/infopath/2007/PartnerControls">7fa379f4-4aba-4692-ab80-7d39d3a23cf4</TermId>
        </TermInfo>
      </Terms>
    </pd01c257034b4e86b1f58279a3bd54c6>
    <fb3179c379644f499d7166d0c985669b xmlns="9fd47c19-1c4a-4d7d-b342-c10cef269344">
      <Terms xmlns="http://schemas.microsoft.com/office/infopath/2007/PartnerControls">
        <TermInfo xmlns="http://schemas.microsoft.com/office/infopath/2007/PartnerControls">
          <TermName xmlns="http://schemas.microsoft.com/office/infopath/2007/PartnerControls">FOUO</TermName>
          <TermId xmlns="http://schemas.microsoft.com/office/infopath/2007/PartnerControls">955eb6fc-b35a-4808-8aa5-31e514fa3f26</TermId>
        </TermInfo>
      </Terms>
    </fb3179c379644f499d7166d0c985669b>
    <ProjName xmlns="9fd47c19-1c4a-4d7d-b342-c10cef269344" xsi:nil="true"/>
    <b9b43b809ea4445880dbf70bb9849525 xmlns="9fd47c19-1c4a-4d7d-b342-c10cef269344">
      <Terms xmlns="http://schemas.microsoft.com/office/infopath/2007/PartnerControls"/>
    </b9b43b809ea4445880dbf70bb9849525>
    <WorkArea xmlns="4a03a07a-f2e5-4459-a6e4-193ba0425339" xsi:nil="true"/>
    <g91c59fb10974fa1a03160ad8386f0f4 xmlns="9fd47c19-1c4a-4d7d-b342-c10cef269344">
      <Terms xmlns="http://schemas.microsoft.com/office/infopath/2007/PartnerControls"/>
    </g91c59fb10974fa1a03160ad8386f0f4>
    <Project_Phase xmlns="9fd47c19-1c4a-4d7d-b342-c10cef269344">Presentations</Project_Phase>
    <f2ccc2d036544b63b99cbcec8aa9ae6a xmlns="9fd47c19-1c4a-4d7d-b342-c10cef269344">
      <Terms xmlns="http://schemas.microsoft.com/office/infopath/2007/PartnerControls">
        <TermInfo xmlns="http://schemas.microsoft.com/office/infopath/2007/PartnerControls">
          <TermName xmlns="http://schemas.microsoft.com/office/infopath/2007/PartnerControls">Media releases and external comms</TermName>
          <TermId xmlns="http://schemas.microsoft.com/office/infopath/2007/PartnerControls">2b7373b1-735b-462c-80f0-e7c19c0cf9f7</TermId>
        </TermInfo>
      </Terms>
    </f2ccc2d036544b63b99cbcec8aa9ae6a>
    <DLCPolicyLabelClientValue xmlns="05aa45cf-ed89-4733-97a8-db4ce5c51511" xsi:nil="true"/>
    <lcf76f155ced4ddcb4097134ff3c332f xmlns="4a03a07a-f2e5-4459-a6e4-193ba0425339">
      <Terms xmlns="http://schemas.microsoft.com/office/infopath/2007/PartnerControls"/>
    </lcf76f155ced4ddcb4097134ff3c332f>
    <DLCPolicyLabelLock xmlns="05aa45cf-ed89-4733-97a8-db4ce5c51511" xsi:nil="true"/>
    <_dlc_DocId xmlns="a5f32de4-e402-4188-b034-e71ca7d22e54">DOCID941-1678280914-589</_dlc_DocId>
    <_dlc_DocIdUrl xmlns="a5f32de4-e402-4188-b034-e71ca7d22e54">
      <Url>https://delwpvicgovau.sharepoint.com/sites/ecm_941/_layouts/15/DocIdRedir.aspx?ID=DOCID941-1678280914-589</Url>
      <Description>DOCID941-1678280914-589</Description>
    </_dlc_DocIdUrl>
    <DLCPolicyLabelValue xmlns="05aa45cf-ed89-4733-97a8-db4ce5c51511">Version 0.2</DLCPolicyLabelValue>
  </documentManagement>
</p:properties>
</file>

<file path=customXml/item6.xml><?xml version="1.0" encoding="utf-8"?>
<ct:contentTypeSchema xmlns:ct="http://schemas.microsoft.com/office/2006/metadata/contentType" xmlns:ma="http://schemas.microsoft.com/office/2006/metadata/properties/metaAttributes" ct:_="" ma:_="" ma:contentTypeName="ECM V2 Project" ma:contentTypeID="0x0101009298E819CE1EBB4F8D2096B3E0F0C2911D00ECBA19695F4935488F03AECFD5FC435E" ma:contentTypeVersion="216" ma:contentTypeDescription="All project related information. The library can be used to manage multiple projects." ma:contentTypeScope="" ma:versionID="02b90ca3b38a2c0c07453f243909f0a2">
  <xsd:schema xmlns:xsd="http://www.w3.org/2001/XMLSchema" xmlns:xs="http://www.w3.org/2001/XMLSchema" xmlns:p="http://schemas.microsoft.com/office/2006/metadata/properties" xmlns:ns1="http://schemas.microsoft.com/sharepoint/v3" xmlns:ns2="9fd47c19-1c4a-4d7d-b342-c10cef269344" xmlns:ns3="a5f32de4-e402-4188-b034-e71ca7d22e54" xmlns:ns4="05aa45cf-ed89-4733-97a8-db4ce5c51511" xmlns:ns5="4a03a07a-f2e5-4459-a6e4-193ba0425339" xmlns:ns6="32583b05-716c-4237-8b3d-e6be7253a64b" targetNamespace="http://schemas.microsoft.com/office/2006/metadata/properties" ma:root="true" ma:fieldsID="a256c10195926e9ee3916720bd34cd6a" ns1:_="" ns2:_="" ns3:_="" ns4:_="" ns5:_="" ns6:_="">
    <xsd:import namespace="http://schemas.microsoft.com/sharepoint/v3"/>
    <xsd:import namespace="9fd47c19-1c4a-4d7d-b342-c10cef269344"/>
    <xsd:import namespace="a5f32de4-e402-4188-b034-e71ca7d22e54"/>
    <xsd:import namespace="05aa45cf-ed89-4733-97a8-db4ce5c51511"/>
    <xsd:import namespace="4a03a07a-f2e5-4459-a6e4-193ba0425339"/>
    <xsd:import namespace="32583b05-716c-4237-8b3d-e6be7253a64b"/>
    <xsd:element name="properties">
      <xsd:complexType>
        <xsd:sequence>
          <xsd:element name="documentManagement">
            <xsd:complexType>
              <xsd:all>
                <xsd:element ref="ns2:ProjName" minOccurs="0"/>
                <xsd:element ref="ns2:Project_Phase" minOccurs="0"/>
                <xsd:element ref="ns3:_dlc_DocId" minOccurs="0"/>
                <xsd:element ref="ns3:_dlc_DocIdUrl" minOccurs="0"/>
                <xsd:element ref="ns3:_dlc_DocIdPersistId" minOccurs="0"/>
                <xsd:element ref="ns2:pd01c257034b4e86b1f58279a3bd54c6" minOccurs="0"/>
                <xsd:element ref="ns2:TaxCatchAll" minOccurs="0"/>
                <xsd:element ref="ns2:TaxCatchAllLabel" minOccurs="0"/>
                <xsd:element ref="ns2:fb3179c379644f499d7166d0c985669b" minOccurs="0"/>
                <xsd:element ref="ns2:b9b43b809ea4445880dbf70bb9849525" minOccurs="0"/>
                <xsd:element ref="ns2:f2ccc2d036544b63b99cbcec8aa9ae6a" minOccurs="0"/>
                <xsd:element ref="ns2:g91c59fb10974fa1a03160ad8386f0f4" minOccurs="0"/>
                <xsd:element ref="ns4:DLCPolicyLabelClientValue" minOccurs="0"/>
                <xsd:element ref="ns4:DLCPolicyLabelLock" minOccurs="0"/>
                <xsd:element ref="ns1:_dlc_Exempt" minOccurs="0"/>
                <xsd:element ref="ns4:DLCPolicyLabelValue" minOccurs="0"/>
                <xsd:element ref="ns5:MediaServiceMetadata" minOccurs="0"/>
                <xsd:element ref="ns5:MediaServiceFastMetadata" minOccurs="0"/>
                <xsd:element ref="ns5:MediaServiceObjectDetectorVersions" minOccurs="0"/>
                <xsd:element ref="ns5:MediaLengthInSeconds" minOccurs="0"/>
                <xsd:element ref="ns5:WorkArea" minOccurs="0"/>
                <xsd:element ref="ns5:lcf76f155ced4ddcb4097134ff3c332f" minOccurs="0"/>
                <xsd:element ref="ns5:MediaServiceGenerationTime" minOccurs="0"/>
                <xsd:element ref="ns5:MediaServiceEventHashCode" minOccurs="0"/>
                <xsd:element ref="ns5:MediaServiceOCR" minOccurs="0"/>
                <xsd:element ref="ns6:SharedWithUsers" minOccurs="0"/>
                <xsd:element ref="ns6: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7"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d47c19-1c4a-4d7d-b342-c10cef269344" elementFormDefault="qualified">
    <xsd:import namespace="http://schemas.microsoft.com/office/2006/documentManagement/types"/>
    <xsd:import namespace="http://schemas.microsoft.com/office/infopath/2007/PartnerControls"/>
    <xsd:element name="ProjName" ma:index="4" nillable="true" ma:displayName="Project Name" ma:description="ECM V2 Project Name" ma:format="Dropdown" ma:indexed="true" ma:internalName="ProjName">
      <xsd:simpleType>
        <xsd:union memberTypes="dms:Text">
          <xsd:simpleType>
            <xsd:restriction base="dms:Choice">
              <xsd:enumeration value="Add Project Name"/>
            </xsd:restriction>
          </xsd:simpleType>
        </xsd:union>
      </xsd:simpleType>
    </xsd:element>
    <xsd:element name="Project_Phase" ma:index="5" nillable="true" ma:displayName="Work Area" ma:format="Dropdown" ma:internalName="Project_Phase">
      <xsd:simpleType>
        <xsd:restriction base="dms:Text">
          <xsd:maxLength value="255"/>
        </xsd:restriction>
      </xsd:simpleType>
    </xsd:element>
    <xsd:element name="pd01c257034b4e86b1f58279a3bd54c6" ma:index="11" nillable="true" ma:taxonomy="true" ma:internalName="pd01c257034b4e86b1f58279a3bd54c6" ma:taxonomyFieldName="Security_x0020_Classification" ma:displayName="Security Classification" ma:readOnly="false" ma:default="1;#Unclassified|7fa379f4-4aba-4692-ab80-7d39d3a23cf4" ma:fieldId="{9d01c257-034b-4e86-b1f5-8279a3bd54c6}" ma:sspId="797aeec6-0273-40f2-ab3e-beee73212332" ma:termSetId="6da6c671-4dae-4188-8808-548c864e9f8b"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495f30dc-3647-487b-ae64-860e47b4c5d9}" ma:internalName="TaxCatchAll" ma:showField="CatchAllData" ma:web="2b9a787f-f73d-4ae6-b9d7-68556bf01750">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495f30dc-3647-487b-ae64-860e47b4c5d9}" ma:internalName="TaxCatchAllLabel" ma:readOnly="true" ma:showField="CatchAllDataLabel" ma:web="2b9a787f-f73d-4ae6-b9d7-68556bf01750">
      <xsd:complexType>
        <xsd:complexContent>
          <xsd:extension base="dms:MultiChoiceLookup">
            <xsd:sequence>
              <xsd:element name="Value" type="dms:Lookup" maxOccurs="unbounded" minOccurs="0" nillable="true"/>
            </xsd:sequence>
          </xsd:extension>
        </xsd:complexContent>
      </xsd:complexType>
    </xsd:element>
    <xsd:element name="fb3179c379644f499d7166d0c985669b" ma:index="15" nillable="true" ma:taxonomy="true" ma:internalName="fb3179c379644f499d7166d0c985669b" ma:taxonomyFieldName="Dissemination_x0020_Limiting_x0020_Marker" ma:displayName="Dissemination Limiting Marker" ma:readOnly="false" ma:default="2;#FOUO|955eb6fc-b35a-4808-8aa5-31e514fa3f26" ma:fieldId="{fb3179c3-7964-4f49-9d71-66d0c985669b}" ma:sspId="797aeec6-0273-40f2-ab3e-beee73212332" ma:termSetId="f41b4dff-1c0e-42ed-b4e6-3638cbec140f" ma:anchorId="00000000-0000-0000-0000-000000000000" ma:open="false" ma:isKeyword="false">
      <xsd:complexType>
        <xsd:sequence>
          <xsd:element ref="pc:Terms" minOccurs="0" maxOccurs="1"/>
        </xsd:sequence>
      </xsd:complexType>
    </xsd:element>
    <xsd:element name="b9b43b809ea4445880dbf70bb9849525" ma:index="17" nillable="true" ma:taxonomy="true" ma:internalName="b9b43b809ea4445880dbf70bb9849525" ma:taxonomyFieldName="Department_x0020_Document_x0020_Type" ma:displayName="Department Document Type" ma:default="" ma:fieldId="{b9b43b80-9ea4-4458-80db-f70bb9849525}" ma:sspId="797aeec6-0273-40f2-ab3e-beee73212332" ma:termSetId="356315ab-6133-43a1-a2d6-d78a601e579c" ma:anchorId="00000000-0000-0000-0000-000000000000" ma:open="false" ma:isKeyword="false">
      <xsd:complexType>
        <xsd:sequence>
          <xsd:element ref="pc:Terms" minOccurs="0" maxOccurs="1"/>
        </xsd:sequence>
      </xsd:complexType>
    </xsd:element>
    <xsd:element name="f2ccc2d036544b63b99cbcec8aa9ae6a" ma:index="20" ma:taxonomy="true" ma:internalName="f2ccc2d036544b63b99cbcec8aa9ae6a" ma:taxonomyFieldName="Records_x0020_Class_x0020_Project" ma:displayName="Classification" ma:readOnly="false" ma:default="" ma:fieldId="{f2ccc2d0-3654-4b63-b99c-bcec8aa9ae6a}" ma:sspId="797aeec6-0273-40f2-ab3e-beee73212332" ma:termSetId="4258747f-0974-48f0-ac10-46f208a52cd4" ma:anchorId="6988e523-b3ea-42d5-8ccf-de7bd6c5ed85" ma:open="false" ma:isKeyword="false">
      <xsd:complexType>
        <xsd:sequence>
          <xsd:element ref="pc:Terms" minOccurs="0" maxOccurs="1"/>
        </xsd:sequence>
      </xsd:complexType>
    </xsd:element>
    <xsd:element name="g91c59fb10974fa1a03160ad8386f0f4" ma:index="23" nillable="true" ma:taxonomy="true" ma:internalName="g91c59fb10974fa1a03160ad8386f0f4" ma:taxonomyFieldName="Record_x0020_Purpose" ma:displayName="Record Purpose" ma:default="" ma:fieldId="{091c59fb-1097-4fa1-a031-60ad8386f0f4}" ma:sspId="797aeec6-0273-40f2-ab3e-beee73212332" ma:termSetId="bcf5a239-fe11-49e0-8a78-d51fb720f0dd"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5f32de4-e402-4188-b034-e71ca7d22e5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5aa45cf-ed89-4733-97a8-db4ce5c51511" elementFormDefault="qualified">
    <xsd:import namespace="http://schemas.microsoft.com/office/2006/documentManagement/types"/>
    <xsd:import namespace="http://schemas.microsoft.com/office/infopath/2007/PartnerControls"/>
    <xsd:element name="DLCPolicyLabelClientValue" ma:index="25" nillable="true" ma:displayName="Client Label Value" ma:description="Stores the last label value computed on the client." ma:hidden="true" ma:internalName="DLCPolicyLabelClientValue" ma:readOnly="false">
      <xsd:simpleType>
        <xsd:restriction base="dms:Note"/>
      </xsd:simpleType>
    </xsd:element>
    <xsd:element name="DLCPolicyLabelLock" ma:index="26" nillable="true" ma:displayName="Label Locked" ma:description="Indicates whether the label should be updated when item properties are modified." ma:hidden="true" ma:internalName="DLCPolicyLabelLock" ma:readOnly="false">
      <xsd:simpleType>
        <xsd:restriction base="dms:Text"/>
      </xsd:simpleType>
    </xsd:element>
    <xsd:element name="DLCPolicyLabelValue" ma:index="28" nillable="true" ma:displayName="Label" ma:description="Stores the current value of the label." ma:internalName="DLCPolicyLabelValue"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03a07a-f2e5-4459-a6e4-193ba0425339"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LengthInSeconds" ma:index="32" nillable="true" ma:displayName="MediaLengthInSeconds" ma:hidden="true" ma:internalName="MediaLengthInSeconds" ma:readOnly="true">
      <xsd:simpleType>
        <xsd:restriction base="dms:Unknown"/>
      </xsd:simpleType>
    </xsd:element>
    <xsd:element name="WorkArea" ma:index="33" nillable="true" ma:displayName="Phase" ma:format="Dropdown" ma:internalName="WorkArea">
      <xsd:simpleType>
        <xsd:restriction base="dms:Text">
          <xsd:maxLength value="255"/>
        </xsd:restriction>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797aeec6-0273-40f2-ab3e-beee73212332" ma:termSetId="09814cd3-568e-fe90-9814-8d621ff8fb84" ma:anchorId="fba54fb3-c3e1-fe81-a776-ca4b69148c4d" ma:open="true" ma:isKeyword="false">
      <xsd:complexType>
        <xsd:sequence>
          <xsd:element ref="pc:Terms" minOccurs="0" maxOccurs="1"/>
        </xsd:sequence>
      </xsd:complex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2583b05-716c-4237-8b3d-e6be7253a64b" elementFormDefault="qualified">
    <xsd:import namespace="http://schemas.microsoft.com/office/2006/documentManagement/types"/>
    <xsd:import namespace="http://schemas.microsoft.com/office/infopath/2007/PartnerControls"/>
    <xsd:element name="SharedWithUsers" ma:index="3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7BF8C7-92D0-4F96-BF24-0F108ACA7179}">
  <ds:schemaRefs>
    <ds:schemaRef ds:uri="office.server.policy"/>
  </ds:schemaRefs>
</ds:datastoreItem>
</file>

<file path=customXml/itemProps2.xml><?xml version="1.0" encoding="utf-8"?>
<ds:datastoreItem xmlns:ds="http://schemas.openxmlformats.org/officeDocument/2006/customXml" ds:itemID="{E09CF195-8A4A-48F3-ABDE-3C397B03401E}">
  <ds:schemaRefs>
    <ds:schemaRef ds:uri="Microsoft.SharePoint.Taxonomy.ContentTypeSync"/>
  </ds:schemaRefs>
</ds:datastoreItem>
</file>

<file path=customXml/itemProps3.xml><?xml version="1.0" encoding="utf-8"?>
<ds:datastoreItem xmlns:ds="http://schemas.openxmlformats.org/officeDocument/2006/customXml" ds:itemID="{EEF63C2D-3F6C-4344-9B21-4F0527F33EE3}">
  <ds:schemaRefs>
    <ds:schemaRef ds:uri="http://schemas.microsoft.com/sharepoint/v3/contenttype/forms"/>
  </ds:schemaRefs>
</ds:datastoreItem>
</file>

<file path=customXml/itemProps4.xml><?xml version="1.0" encoding="utf-8"?>
<ds:datastoreItem xmlns:ds="http://schemas.openxmlformats.org/officeDocument/2006/customXml" ds:itemID="{2EA80166-C088-4F8B-8AF5-E570DF96A1EE}">
  <ds:schemaRefs>
    <ds:schemaRef ds:uri="http://schemas.microsoft.com/sharepoint/events"/>
  </ds:schemaRefs>
</ds:datastoreItem>
</file>

<file path=customXml/itemProps5.xml><?xml version="1.0" encoding="utf-8"?>
<ds:datastoreItem xmlns:ds="http://schemas.openxmlformats.org/officeDocument/2006/customXml" ds:itemID="{FE06AD1D-AB7F-4622-9B47-42094072125B}">
  <ds:schemaRefs>
    <ds:schemaRef ds:uri="http://schemas.microsoft.com/office/2006/metadata/properties"/>
    <ds:schemaRef ds:uri="http://schemas.microsoft.com/office/infopath/2007/PartnerControls"/>
    <ds:schemaRef ds:uri="http://schemas.microsoft.com/sharepoint/v3"/>
    <ds:schemaRef ds:uri="9fd47c19-1c4a-4d7d-b342-c10cef269344"/>
    <ds:schemaRef ds:uri="77273cd0-9c20-4349-a06c-241d7f23b3c7"/>
    <ds:schemaRef ds:uri="4a03a07a-f2e5-4459-a6e4-193ba0425339"/>
    <ds:schemaRef ds:uri="05aa45cf-ed89-4733-97a8-db4ce5c51511"/>
    <ds:schemaRef ds:uri="a5f32de4-e402-4188-b034-e71ca7d22e54"/>
  </ds:schemaRefs>
</ds:datastoreItem>
</file>

<file path=customXml/itemProps6.xml><?xml version="1.0" encoding="utf-8"?>
<ds:datastoreItem xmlns:ds="http://schemas.openxmlformats.org/officeDocument/2006/customXml" ds:itemID="{0B0B1DEC-B0B8-4864-8700-D3F95738A0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fd47c19-1c4a-4d7d-b342-c10cef269344"/>
    <ds:schemaRef ds:uri="a5f32de4-e402-4188-b034-e71ca7d22e54"/>
    <ds:schemaRef ds:uri="05aa45cf-ed89-4733-97a8-db4ce5c51511"/>
    <ds:schemaRef ds:uri="4a03a07a-f2e5-4459-a6e4-193ba0425339"/>
    <ds:schemaRef ds:uri="32583b05-716c-4237-8b3d-e6be7253a6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VCMP_PPT_V1.1</Template>
  <TotalTime>3268</TotalTime>
  <Words>605</Words>
  <Application>Microsoft Office PowerPoint</Application>
  <PresentationFormat>Widescreen</PresentationFormat>
  <Paragraphs>84</Paragraphs>
  <Slides>13</Slides>
  <Notes>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Wingdings</vt:lpstr>
      <vt:lpstr>DEECAECAFPTheme</vt:lpstr>
      <vt:lpstr>Victorian Coastal Monitoring Program </vt:lpstr>
      <vt:lpstr>Introduction and access to  </vt:lpstr>
      <vt:lpstr>First Pass Coastal Assessment using </vt:lpstr>
      <vt:lpstr>Administrative Boundaries </vt:lpstr>
      <vt:lpstr>Administrative Boundaries – Video </vt:lpstr>
      <vt:lpstr>Morphology and Coastal Structures</vt:lpstr>
      <vt:lpstr>Morphology and Coastal Structures - Video</vt:lpstr>
      <vt:lpstr>Morphology and Coastal Structures</vt:lpstr>
      <vt:lpstr>Morphology and Coastal Structures</vt:lpstr>
      <vt:lpstr>Morphology and Coastal Structures - Video</vt:lpstr>
      <vt:lpstr>Coastal Hazards: Inundation and Erosion </vt:lpstr>
      <vt:lpstr>Coastal Hazards: Inundation and Erosion - Video </vt:lpstr>
      <vt:lpstr>First Pass Coastal Assessment using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Victorian Coastal Monitoring Program </dc:title>
  <dc:creator>Rebecca A Stuart (DEECA)</dc:creator>
  <cp:lastModifiedBy>Rebecca A Stuart (DEECA)</cp:lastModifiedBy>
  <cp:revision>1</cp:revision>
  <dcterms:created xsi:type="dcterms:W3CDTF">2023-09-04T02:15:18Z</dcterms:created>
  <dcterms:modified xsi:type="dcterms:W3CDTF">2023-11-28T03:37:00Z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0x0101009298E819CE1EBB4F8D2096B3E0F0C2911D00ECBA19695F4935488F03AECFD5FC435E</vt:lpwstr>
  </property>
  <property fmtid="{D5CDD505-2E9C-101B-9397-08002B2CF9AE}" pid="3" name="Agency">
    <vt:lpwstr>1;#Department of Environment, Land, Water and Planning|607a3f87-1228-4cd9-82a5-076aa8776274</vt:lpwstr>
  </property>
  <property fmtid="{D5CDD505-2E9C-101B-9397-08002B2CF9AE}" pid="4" name="Dissemination Limiting Marker">
    <vt:lpwstr>9;#FOUO|955eb6fc-b35a-4808-8aa5-31e514fa3f26</vt:lpwstr>
  </property>
  <property fmtid="{D5CDD505-2E9C-101B-9397-08002B2CF9AE}" pid="5" name="Security Classification">
    <vt:lpwstr>10;#Unclassified|7fa379f4-4aba-4692-ab80-7d39d3a23cf4</vt:lpwstr>
  </property>
  <property fmtid="{D5CDD505-2E9C-101B-9397-08002B2CF9AE}" pid="6" name="Section">
    <vt:lpwstr/>
  </property>
  <property fmtid="{D5CDD505-2E9C-101B-9397-08002B2CF9AE}" pid="7" name="Sub-Section">
    <vt:lpwstr/>
  </property>
  <property fmtid="{D5CDD505-2E9C-101B-9397-08002B2CF9AE}" pid="8" name="Branch">
    <vt:lpwstr/>
  </property>
  <property fmtid="{D5CDD505-2E9C-101B-9397-08002B2CF9AE}" pid="9" name="Division">
    <vt:lpwstr>73;#All|8270565e-a836-42c0-aa61-1ac7b0ff14aa</vt:lpwstr>
  </property>
  <property fmtid="{D5CDD505-2E9C-101B-9397-08002B2CF9AE}" pid="10" name="Template Type">
    <vt:lpwstr/>
  </property>
  <property fmtid="{D5CDD505-2E9C-101B-9397-08002B2CF9AE}" pid="11" name="Group1">
    <vt:lpwstr/>
  </property>
  <property fmtid="{D5CDD505-2E9C-101B-9397-08002B2CF9AE}" pid="12" name="_docset_NoMedatataSyncRequired">
    <vt:lpwstr>False</vt:lpwstr>
  </property>
  <property fmtid="{D5CDD505-2E9C-101B-9397-08002B2CF9AE}" pid="13" name="Records Class Project">
    <vt:lpwstr>61;#Media releases and external comms|2b7373b1-735b-462c-80f0-e7c19c0cf9f7</vt:lpwstr>
  </property>
  <property fmtid="{D5CDD505-2E9C-101B-9397-08002B2CF9AE}" pid="14" name="_dlc_DocIdItemGuid">
    <vt:lpwstr>38693e1d-fd2e-4dd2-8a92-dd3239382c05</vt:lpwstr>
  </property>
  <property fmtid="{D5CDD505-2E9C-101B-9397-08002B2CF9AE}" pid="15" name="MediaServiceImageTags">
    <vt:lpwstr/>
  </property>
  <property fmtid="{D5CDD505-2E9C-101B-9397-08002B2CF9AE}" pid="16" name="Department Document Type">
    <vt:lpwstr/>
  </property>
  <property fmtid="{D5CDD505-2E9C-101B-9397-08002B2CF9AE}" pid="17" name="Record Purpose">
    <vt:lpwstr/>
  </property>
  <property fmtid="{D5CDD505-2E9C-101B-9397-08002B2CF9AE}" pid="18" name="MSIP_Label_4257e2ab-f512-40e2-9c9a-c64247360765_Enabled">
    <vt:lpwstr>true</vt:lpwstr>
  </property>
  <property fmtid="{D5CDD505-2E9C-101B-9397-08002B2CF9AE}" pid="19" name="MSIP_Label_4257e2ab-f512-40e2-9c9a-c64247360765_SetDate">
    <vt:lpwstr>2023-09-04T03:50:31Z</vt:lpwstr>
  </property>
  <property fmtid="{D5CDD505-2E9C-101B-9397-08002B2CF9AE}" pid="20" name="MSIP_Label_4257e2ab-f512-40e2-9c9a-c64247360765_Method">
    <vt:lpwstr>Privileged</vt:lpwstr>
  </property>
  <property fmtid="{D5CDD505-2E9C-101B-9397-08002B2CF9AE}" pid="21" name="MSIP_Label_4257e2ab-f512-40e2-9c9a-c64247360765_Name">
    <vt:lpwstr>OFFICIAL</vt:lpwstr>
  </property>
  <property fmtid="{D5CDD505-2E9C-101B-9397-08002B2CF9AE}" pid="22" name="MSIP_Label_4257e2ab-f512-40e2-9c9a-c64247360765_SiteId">
    <vt:lpwstr>e8bdd6f7-fc18-4e48-a554-7f547927223b</vt:lpwstr>
  </property>
  <property fmtid="{D5CDD505-2E9C-101B-9397-08002B2CF9AE}" pid="23" name="MSIP_Label_4257e2ab-f512-40e2-9c9a-c64247360765_ActionId">
    <vt:lpwstr>c240cf1f-5910-47ff-b677-50b31a62ef16</vt:lpwstr>
  </property>
  <property fmtid="{D5CDD505-2E9C-101B-9397-08002B2CF9AE}" pid="24" name="MSIP_Label_4257e2ab-f512-40e2-9c9a-c64247360765_ContentBits">
    <vt:lpwstr>2</vt:lpwstr>
  </property>
</Properties>
</file>