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7" r:id="rId1"/>
    <p:sldMasterId id="2147483668" r:id="rId2"/>
  </p:sldMasterIdLst>
  <p:notesMasterIdLst>
    <p:notesMasterId r:id="rId3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910">
          <p15:clr>
            <a:srgbClr val="9AA0A6"/>
          </p15:clr>
        </p15:guide>
        <p15:guide id="2" orient="horz" pos="261">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2A1946-74AF-4735-945A-AFFBB1D2E546}" v="1" dt="2022-09-22T04:14:10.1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1740" y="102"/>
      </p:cViewPr>
      <p:guideLst>
        <p:guide pos="2910"/>
        <p:guide orient="horz" pos="26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1c99718aaa_0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1c99718aaa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1c60176eda_0_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11c60176eda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1c60176eda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11c60176eda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1c60176eda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11c60176eda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11c60176eda_0_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11c60176eda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1c60176eda_0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11c60176eda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11c99718aaa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11c99718aa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11c60176eda_0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11c60176eda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1c99718aaa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1c99718aa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1c60176eda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11c60176eda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11c60176eda_0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11c60176eda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1c60176eda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11c60176eda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1c60176eda_0_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1c60176eda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1c60176eda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11c60176ed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11c99718aaa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11c99718a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12f5c77147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12f5c77147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12f5c771474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12f5c77147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12f5c771474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12f5c77147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1c99718aaa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11c99718aaa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12e898be638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4" name="Google Shape;434;g12e898be638_0_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11c99718aaa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11c99718aaa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11c99718aaa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11c99718aa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2122aafb1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g12122aafb15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1c60176eda_0_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1c60176eda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2e898be63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1" name="Google Shape;241;g12e898be638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1c99718aaa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11c99718aaa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1c99718aaa_0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11c99718aaa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1c99718aaa_0_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11c99718aaa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1c99718aaa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1c99718aaa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G 1 Cover B 1 1">
  <p:cSld name="TITLE_1_1_1">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cstate="email">
            <a:alphaModFix/>
            <a:extLst>
              <a:ext uri="{28A0092B-C50C-407E-A947-70E740481C1C}">
                <a14:useLocalDpi xmlns:a14="http://schemas.microsoft.com/office/drawing/2010/main" val="0"/>
              </a:ext>
            </a:extLst>
          </a:blip>
          <a:srcRect/>
          <a:stretch/>
        </p:blipFill>
        <p:spPr>
          <a:xfrm>
            <a:off x="0" y="-750"/>
            <a:ext cx="9144000" cy="2545350"/>
          </a:xfrm>
          <a:prstGeom prst="rect">
            <a:avLst/>
          </a:prstGeom>
          <a:noFill/>
          <a:ln>
            <a:noFill/>
          </a:ln>
        </p:spPr>
      </p:pic>
      <p:sp>
        <p:nvSpPr>
          <p:cNvPr id="13" name="Google Shape;13;p2"/>
          <p:cNvSpPr txBox="1"/>
          <p:nvPr/>
        </p:nvSpPr>
        <p:spPr>
          <a:xfrm>
            <a:off x="0" y="1453775"/>
            <a:ext cx="4901100" cy="449100"/>
          </a:xfrm>
          <a:prstGeom prst="rect">
            <a:avLst/>
          </a:prstGeom>
          <a:noFill/>
          <a:ln>
            <a:noFill/>
          </a:ln>
        </p:spPr>
        <p:txBody>
          <a:bodyPr spcFirstLastPara="1" wrap="square" lIns="16457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0" i="0" u="none" strike="noStrike" cap="none">
                <a:solidFill>
                  <a:srgbClr val="000000"/>
                </a:solidFill>
                <a:highlight>
                  <a:srgbClr val="FBAF33"/>
                </a:highlight>
                <a:latin typeface="Arial"/>
                <a:ea typeface="Arial"/>
                <a:cs typeface="Arial"/>
                <a:sym typeface="Arial"/>
              </a:rPr>
              <a:t>K̓TSI H̓A̓GI̓UƛA</a:t>
            </a:r>
            <a:r>
              <a:rPr lang="en" sz="1600" b="1" i="0" u="none" strike="noStrike" cap="none">
                <a:solidFill>
                  <a:srgbClr val="000000"/>
                </a:solidFill>
                <a:highlight>
                  <a:srgbClr val="FBAF33"/>
                </a:highlight>
                <a:latin typeface="Comfortaa"/>
                <a:ea typeface="Comfortaa"/>
                <a:cs typeface="Comfortaa"/>
                <a:sym typeface="Comfortaa"/>
              </a:rPr>
              <a:t> - DON’T OVERHARVEST</a:t>
            </a:r>
            <a:endParaRPr sz="1600" b="1" i="0" u="none" strike="noStrike" cap="none">
              <a:solidFill>
                <a:srgbClr val="000000"/>
              </a:solidFill>
              <a:highlight>
                <a:srgbClr val="FBAF33"/>
              </a:highlight>
              <a:latin typeface="Comfortaa"/>
              <a:ea typeface="Comfortaa"/>
              <a:cs typeface="Comfortaa"/>
              <a:sym typeface="Comfortaa"/>
            </a:endParaRPr>
          </a:p>
          <a:p>
            <a:pPr marL="0" marR="0" lvl="0" indent="0" algn="l" rtl="0">
              <a:lnSpc>
                <a:spcPct val="100000"/>
              </a:lnSpc>
              <a:spcBef>
                <a:spcPts val="0"/>
              </a:spcBef>
              <a:spcAft>
                <a:spcPts val="0"/>
              </a:spcAft>
              <a:buClr>
                <a:schemeClr val="dk1"/>
              </a:buClr>
              <a:buSzPts val="1100"/>
              <a:buFont typeface="Arial"/>
              <a:buNone/>
            </a:pPr>
            <a:endParaRPr sz="1600" b="1" i="0" u="none" strike="noStrike" cap="none">
              <a:solidFill>
                <a:srgbClr val="000000"/>
              </a:solidFill>
              <a:highlight>
                <a:srgbClr val="FBAF33"/>
              </a:highlight>
              <a:latin typeface="Comfortaa"/>
              <a:ea typeface="Comfortaa"/>
              <a:cs typeface="Comfortaa"/>
              <a:sym typeface="Comfortaa"/>
            </a:endParaRPr>
          </a:p>
          <a:p>
            <a:pPr marL="0" marR="0" lvl="0" indent="0" algn="l" rtl="0">
              <a:lnSpc>
                <a:spcPct val="100000"/>
              </a:lnSpc>
              <a:spcBef>
                <a:spcPts val="0"/>
              </a:spcBef>
              <a:spcAft>
                <a:spcPts val="0"/>
              </a:spcAft>
              <a:buClr>
                <a:schemeClr val="dk1"/>
              </a:buClr>
              <a:buSzPts val="1100"/>
              <a:buFont typeface="Arial"/>
              <a:buNone/>
            </a:pPr>
            <a:endParaRPr sz="1600" b="1" i="0" u="none" strike="noStrike" cap="none">
              <a:solidFill>
                <a:srgbClr val="000000"/>
              </a:solidFill>
              <a:highlight>
                <a:srgbClr val="FBAF33"/>
              </a:highlight>
              <a:latin typeface="Comfortaa"/>
              <a:ea typeface="Comfortaa"/>
              <a:cs typeface="Comfortaa"/>
              <a:sym typeface="Comfortaa"/>
            </a:endParaRPr>
          </a:p>
          <a:p>
            <a:pPr marL="0" marR="0" lvl="0" indent="0" algn="l" rtl="0">
              <a:lnSpc>
                <a:spcPct val="100000"/>
              </a:lnSpc>
              <a:spcBef>
                <a:spcPts val="0"/>
              </a:spcBef>
              <a:spcAft>
                <a:spcPts val="0"/>
              </a:spcAft>
              <a:buClr>
                <a:schemeClr val="dk1"/>
              </a:buClr>
              <a:buSzPts val="1100"/>
              <a:buFont typeface="Arial"/>
              <a:buNone/>
            </a:pPr>
            <a:endParaRPr sz="1600" b="1" i="0" u="none" strike="noStrike" cap="none">
              <a:solidFill>
                <a:srgbClr val="000000"/>
              </a:solidFill>
              <a:highlight>
                <a:srgbClr val="FBAF33"/>
              </a:highlight>
              <a:latin typeface="Comfortaa"/>
              <a:ea typeface="Comfortaa"/>
              <a:cs typeface="Comfortaa"/>
              <a:sym typeface="Comfortaa"/>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00"/>
              </a:solidFill>
              <a:highlight>
                <a:srgbClr val="FBAF33"/>
              </a:highlight>
              <a:latin typeface="Comfortaa"/>
              <a:ea typeface="Comfortaa"/>
              <a:cs typeface="Comfortaa"/>
              <a:sym typeface="Comfortaa"/>
            </a:endParaRPr>
          </a:p>
        </p:txBody>
      </p:sp>
      <p:sp>
        <p:nvSpPr>
          <p:cNvPr id="14" name="Google Shape;14;p2"/>
          <p:cNvSpPr txBox="1"/>
          <p:nvPr/>
        </p:nvSpPr>
        <p:spPr>
          <a:xfrm>
            <a:off x="0" y="1748375"/>
            <a:ext cx="5013600" cy="796200"/>
          </a:xfrm>
          <a:prstGeom prst="rect">
            <a:avLst/>
          </a:prstGeom>
          <a:noFill/>
          <a:ln>
            <a:noFill/>
          </a:ln>
        </p:spPr>
        <p:txBody>
          <a:bodyPr spcFirstLastPara="1" wrap="square" lIns="164575" tIns="91425" rIns="91425" bIns="91425" anchor="t" anchorCtr="0">
            <a:noAutofit/>
          </a:bodyPr>
          <a:lstStyle/>
          <a:p>
            <a:pPr marL="0" marR="0" lvl="0" indent="0" algn="l" rtl="0">
              <a:lnSpc>
                <a:spcPct val="115000"/>
              </a:lnSpc>
              <a:spcBef>
                <a:spcPts val="0"/>
              </a:spcBef>
              <a:spcAft>
                <a:spcPts val="0"/>
              </a:spcAft>
              <a:buClr>
                <a:srgbClr val="000000"/>
              </a:buClr>
              <a:buSzPts val="3000"/>
              <a:buFont typeface="Arial"/>
              <a:buNone/>
            </a:pPr>
            <a:r>
              <a:rPr lang="en" sz="3000" b="1" i="0" u="none" strike="noStrike" cap="none">
                <a:solidFill>
                  <a:srgbClr val="FFFFFF"/>
                </a:solidFill>
                <a:highlight>
                  <a:srgbClr val="BA812E"/>
                </a:highlight>
                <a:latin typeface="Comfortaa"/>
                <a:ea typeface="Comfortaa"/>
                <a:cs typeface="Comfortaa"/>
                <a:sym typeface="Comfortaa"/>
              </a:rPr>
              <a:t>HERRING HANDBOOK</a:t>
            </a:r>
            <a:endParaRPr sz="3000" b="1" i="0" u="none" strike="noStrike" cap="none">
              <a:solidFill>
                <a:srgbClr val="FFFFFF"/>
              </a:solidFill>
              <a:highlight>
                <a:srgbClr val="BA812E"/>
              </a:highlight>
              <a:latin typeface="Comfortaa"/>
              <a:ea typeface="Comfortaa"/>
              <a:cs typeface="Comfortaa"/>
              <a:sym typeface="Comfortaa"/>
            </a:endParaRPr>
          </a:p>
        </p:txBody>
      </p:sp>
      <p:cxnSp>
        <p:nvCxnSpPr>
          <p:cNvPr id="15" name="Google Shape;15;p2"/>
          <p:cNvCxnSpPr/>
          <p:nvPr/>
        </p:nvCxnSpPr>
        <p:spPr>
          <a:xfrm>
            <a:off x="0" y="2544608"/>
            <a:ext cx="9146700" cy="0"/>
          </a:xfrm>
          <a:prstGeom prst="straightConnector1">
            <a:avLst/>
          </a:prstGeom>
          <a:noFill/>
          <a:ln w="9525" cap="flat" cmpd="sng">
            <a:solidFill>
              <a:srgbClr val="595959"/>
            </a:solidFill>
            <a:prstDash val="solid"/>
            <a:round/>
            <a:headEnd type="none" w="sm" len="sm"/>
            <a:tailEnd type="none" w="sm" len="sm"/>
          </a:ln>
        </p:spPr>
      </p:cxnSp>
      <p:cxnSp>
        <p:nvCxnSpPr>
          <p:cNvPr id="16" name="Google Shape;16;p2"/>
          <p:cNvCxnSpPr/>
          <p:nvPr/>
        </p:nvCxnSpPr>
        <p:spPr>
          <a:xfrm>
            <a:off x="4186350" y="2944325"/>
            <a:ext cx="0" cy="3647100"/>
          </a:xfrm>
          <a:prstGeom prst="straightConnector1">
            <a:avLst/>
          </a:prstGeom>
          <a:noFill/>
          <a:ln w="19050" cap="flat" cmpd="sng">
            <a:solidFill>
              <a:srgbClr val="FBAF33"/>
            </a:solidFill>
            <a:prstDash val="dot"/>
            <a:round/>
            <a:headEnd type="none" w="sm" len="sm"/>
            <a:tailEnd type="none" w="sm" len="sm"/>
          </a:ln>
        </p:spPr>
      </p:cxnSp>
      <p:pic>
        <p:nvPicPr>
          <p:cNvPr id="17" name="Google Shape;17;p2"/>
          <p:cNvPicPr preferRelativeResize="0"/>
          <p:nvPr/>
        </p:nvPicPr>
        <p:blipFill rotWithShape="1">
          <a:blip r:embed="rId3" cstate="email">
            <a:alphaModFix/>
            <a:extLst>
              <a:ext uri="{28A0092B-C50C-407E-A947-70E740481C1C}">
                <a14:useLocalDpi xmlns:a14="http://schemas.microsoft.com/office/drawing/2010/main" val="0"/>
              </a:ext>
            </a:extLst>
          </a:blip>
          <a:srcRect/>
          <a:stretch/>
        </p:blipFill>
        <p:spPr>
          <a:xfrm>
            <a:off x="8313979" y="-9100"/>
            <a:ext cx="659400" cy="871827"/>
          </a:xfrm>
          <a:prstGeom prst="rect">
            <a:avLst/>
          </a:prstGeom>
          <a:noFill/>
          <a:ln>
            <a:noFill/>
          </a:ln>
        </p:spPr>
      </p:pic>
      <p:sp>
        <p:nvSpPr>
          <p:cNvPr id="18" name="Google Shape;18;p2"/>
          <p:cNvSpPr txBox="1"/>
          <p:nvPr/>
        </p:nvSpPr>
        <p:spPr>
          <a:xfrm>
            <a:off x="327000" y="2932075"/>
            <a:ext cx="3653100" cy="365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 sz="2600" b="1" i="0" u="none" strike="noStrike" cap="none">
                <a:solidFill>
                  <a:srgbClr val="72501D"/>
                </a:solidFill>
                <a:latin typeface="Comfortaa"/>
                <a:ea typeface="Comfortaa"/>
                <a:cs typeface="Comfortaa"/>
                <a:sym typeface="Comfortaa"/>
              </a:rPr>
              <a:t>“So much depends on herring, including us!”</a:t>
            </a:r>
            <a:endParaRPr sz="2600" b="1" i="0" u="none" strike="noStrike" cap="none">
              <a:solidFill>
                <a:srgbClr val="72501D"/>
              </a:solidFill>
              <a:latin typeface="Comfortaa"/>
              <a:ea typeface="Comfortaa"/>
              <a:cs typeface="Comfortaa"/>
              <a:sym typeface="Comfortaa"/>
            </a:endParaRPr>
          </a:p>
          <a:p>
            <a:pPr marL="0" marR="0" lvl="0" indent="0" algn="l" rtl="0">
              <a:lnSpc>
                <a:spcPct val="100000"/>
              </a:lnSpc>
              <a:spcBef>
                <a:spcPts val="0"/>
              </a:spcBef>
              <a:spcAft>
                <a:spcPts val="0"/>
              </a:spcAft>
              <a:buClr>
                <a:schemeClr val="dk1"/>
              </a:buClr>
              <a:buSzPts val="1100"/>
              <a:buFont typeface="Arial"/>
              <a:buNone/>
            </a:pPr>
            <a:r>
              <a:rPr lang="en" sz="1600" b="1" i="1" u="none" strike="noStrike" cap="none">
                <a:solidFill>
                  <a:srgbClr val="72501D"/>
                </a:solidFill>
                <a:latin typeface="Comfortaa"/>
                <a:ea typeface="Comfortaa"/>
                <a:cs typeface="Comfortaa"/>
                <a:sym typeface="Comfortaa"/>
              </a:rPr>
              <a:t>                          </a:t>
            </a:r>
            <a:r>
              <a:rPr lang="en" sz="1700" b="1" i="1" u="none" strike="noStrike" cap="none">
                <a:solidFill>
                  <a:srgbClr val="72501D"/>
                </a:solidFill>
                <a:latin typeface="Comfortaa"/>
                <a:ea typeface="Comfortaa"/>
                <a:cs typeface="Comfortaa"/>
                <a:sym typeface="Comfortaa"/>
              </a:rPr>
              <a:t>  - Jordan Wilson</a:t>
            </a:r>
            <a:endParaRPr sz="1700" b="1" i="1" u="none" strike="noStrike" cap="none">
              <a:solidFill>
                <a:srgbClr val="72501D"/>
              </a:solidFill>
              <a:latin typeface="Comfortaa"/>
              <a:ea typeface="Comfortaa"/>
              <a:cs typeface="Comfortaa"/>
              <a:sym typeface="Comfortaa"/>
            </a:endParaRPr>
          </a:p>
          <a:p>
            <a:pPr marL="457200" marR="0" lvl="0" indent="0" algn="l" rtl="0">
              <a:lnSpc>
                <a:spcPct val="100000"/>
              </a:lnSpc>
              <a:spcBef>
                <a:spcPts val="0"/>
              </a:spcBef>
              <a:spcAft>
                <a:spcPts val="0"/>
              </a:spcAft>
              <a:buClr>
                <a:srgbClr val="000000"/>
              </a:buClr>
              <a:buSzPts val="2800"/>
              <a:buFont typeface="Arial"/>
              <a:buNone/>
            </a:pPr>
            <a:endParaRPr sz="2800" b="1" i="0" u="none" strike="noStrike" cap="none">
              <a:solidFill>
                <a:srgbClr val="72501D"/>
              </a:solidFill>
              <a:latin typeface="Comfortaa"/>
              <a:ea typeface="Comfortaa"/>
              <a:cs typeface="Comfortaa"/>
              <a:sym typeface="Comfortaa"/>
            </a:endParaRPr>
          </a:p>
        </p:txBody>
      </p:sp>
      <p:sp>
        <p:nvSpPr>
          <p:cNvPr id="19" name="Google Shape;19;p2"/>
          <p:cNvSpPr/>
          <p:nvPr/>
        </p:nvSpPr>
        <p:spPr>
          <a:xfrm>
            <a:off x="54225" y="6302300"/>
            <a:ext cx="5583900" cy="449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1440">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1"/>
        <p:cNvGrpSpPr/>
        <p:nvPr/>
      </p:nvGrpSpPr>
      <p:grpSpPr>
        <a:xfrm>
          <a:off x="0" y="0"/>
          <a:ext cx="0" cy="0"/>
          <a:chOff x="0" y="0"/>
          <a:chExt cx="0" cy="0"/>
        </a:xfrm>
      </p:grpSpPr>
      <p:sp>
        <p:nvSpPr>
          <p:cNvPr id="132" name="Google Shape;132;p12"/>
          <p:cNvSpPr txBox="1">
            <a:spLocks noGrp="1"/>
          </p:cNvSpPr>
          <p:nvPr>
            <p:ph type="ctrTitle"/>
          </p:nvPr>
        </p:nvSpPr>
        <p:spPr>
          <a:xfrm>
            <a:off x="686944" y="1124233"/>
            <a:ext cx="7785354" cy="2391580"/>
          </a:xfrm>
          <a:prstGeom prst="rect">
            <a:avLst/>
          </a:prstGeom>
          <a:noFill/>
          <a:ln>
            <a:noFill/>
          </a:ln>
        </p:spPr>
        <p:txBody>
          <a:bodyPr spcFirstLastPara="1" wrap="square" lIns="109700" tIns="54850" rIns="109700" bIns="5485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33" name="Google Shape;133;p12"/>
          <p:cNvSpPr txBox="1">
            <a:spLocks noGrp="1"/>
          </p:cNvSpPr>
          <p:nvPr>
            <p:ph type="subTitle" idx="1"/>
          </p:nvPr>
        </p:nvSpPr>
        <p:spPr>
          <a:xfrm>
            <a:off x="1144906" y="3608041"/>
            <a:ext cx="6869430" cy="1658521"/>
          </a:xfrm>
          <a:prstGeom prst="rect">
            <a:avLst/>
          </a:prstGeom>
          <a:noFill/>
          <a:ln>
            <a:noFill/>
          </a:ln>
        </p:spPr>
        <p:txBody>
          <a:bodyPr spcFirstLastPara="1" wrap="square" lIns="109700" tIns="54850" rIns="109700" bIns="5485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4" name="Google Shape;134;p12"/>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35" name="Google Shape;135;p12"/>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36" name="Google Shape;136;p12"/>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7"/>
        <p:cNvGrpSpPr/>
        <p:nvPr/>
      </p:nvGrpSpPr>
      <p:grpSpPr>
        <a:xfrm>
          <a:off x="0" y="0"/>
          <a:ext cx="0" cy="0"/>
          <a:chOff x="0" y="0"/>
          <a:chExt cx="0" cy="0"/>
        </a:xfrm>
      </p:grpSpPr>
      <p:sp>
        <p:nvSpPr>
          <p:cNvPr id="138" name="Google Shape;138;p13"/>
          <p:cNvSpPr txBox="1">
            <a:spLocks noGrp="1"/>
          </p:cNvSpPr>
          <p:nvPr>
            <p:ph type="title"/>
          </p:nvPr>
        </p:nvSpPr>
        <p:spPr>
          <a:xfrm>
            <a:off x="629698" y="365735"/>
            <a:ext cx="7899845" cy="1327772"/>
          </a:xfrm>
          <a:prstGeom prst="rect">
            <a:avLst/>
          </a:prstGeom>
          <a:noFill/>
          <a:ln>
            <a:noFill/>
          </a:ln>
        </p:spPr>
        <p:txBody>
          <a:bodyPr spcFirstLastPara="1" wrap="square" lIns="109700" tIns="54850" rIns="109700" bIns="54850" anchor="ctr" anchorCtr="0">
            <a:normAutofit/>
          </a:bodyPr>
          <a:lstStyle>
            <a:lvl1pPr lvl="0" algn="l">
              <a:lnSpc>
                <a:spcPct val="90000"/>
              </a:lnSpc>
              <a:spcBef>
                <a:spcPts val="0"/>
              </a:spcBef>
              <a:spcAft>
                <a:spcPts val="0"/>
              </a:spcAft>
              <a:buClr>
                <a:schemeClr val="dk1"/>
              </a:buClr>
              <a:buSzPts val="2200"/>
              <a:buNone/>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39" name="Google Shape;139;p13"/>
          <p:cNvSpPr txBox="1">
            <a:spLocks noGrp="1"/>
          </p:cNvSpPr>
          <p:nvPr>
            <p:ph type="body" idx="1"/>
          </p:nvPr>
        </p:nvSpPr>
        <p:spPr>
          <a:xfrm>
            <a:off x="629698" y="1828668"/>
            <a:ext cx="7899845" cy="4358591"/>
          </a:xfrm>
          <a:prstGeom prst="rect">
            <a:avLst/>
          </a:prstGeom>
          <a:noFill/>
          <a:ln>
            <a:noFill/>
          </a:ln>
        </p:spPr>
        <p:txBody>
          <a:bodyPr spcFirstLastPara="1" wrap="square" lIns="109700" tIns="54850" rIns="109700" bIns="54850" anchor="t" anchorCtr="0">
            <a:normAutofit/>
          </a:bodyPr>
          <a:lstStyle>
            <a:lvl1pPr marL="457200" lvl="0" indent="-368300" algn="l">
              <a:lnSpc>
                <a:spcPct val="90000"/>
              </a:lnSpc>
              <a:spcBef>
                <a:spcPts val="1000"/>
              </a:spcBef>
              <a:spcAft>
                <a:spcPts val="0"/>
              </a:spcAft>
              <a:buClr>
                <a:schemeClr val="dk1"/>
              </a:buClr>
              <a:buSzPts val="2200"/>
              <a:buChar char="•"/>
              <a:defRPr/>
            </a:lvl1pPr>
            <a:lvl2pPr marL="914400" lvl="1" indent="-368300" algn="l">
              <a:lnSpc>
                <a:spcPct val="90000"/>
              </a:lnSpc>
              <a:spcBef>
                <a:spcPts val="500"/>
              </a:spcBef>
              <a:spcAft>
                <a:spcPts val="0"/>
              </a:spcAft>
              <a:buClr>
                <a:schemeClr val="dk1"/>
              </a:buClr>
              <a:buSzPts val="2200"/>
              <a:buChar char="•"/>
              <a:defRPr/>
            </a:lvl2pPr>
            <a:lvl3pPr marL="1371600" lvl="2" indent="-368300" algn="l">
              <a:lnSpc>
                <a:spcPct val="90000"/>
              </a:lnSpc>
              <a:spcBef>
                <a:spcPts val="500"/>
              </a:spcBef>
              <a:spcAft>
                <a:spcPts val="0"/>
              </a:spcAft>
              <a:buClr>
                <a:schemeClr val="dk1"/>
              </a:buClr>
              <a:buSzPts val="2200"/>
              <a:buChar char="•"/>
              <a:defRPr/>
            </a:lvl3pPr>
            <a:lvl4pPr marL="1828800" lvl="3" indent="-368300" algn="l">
              <a:lnSpc>
                <a:spcPct val="90000"/>
              </a:lnSpc>
              <a:spcBef>
                <a:spcPts val="500"/>
              </a:spcBef>
              <a:spcAft>
                <a:spcPts val="0"/>
              </a:spcAft>
              <a:buClr>
                <a:schemeClr val="dk1"/>
              </a:buClr>
              <a:buSzPts val="2200"/>
              <a:buChar char="•"/>
              <a:defRPr/>
            </a:lvl4pPr>
            <a:lvl5pPr marL="2286000" lvl="4" indent="-368300" algn="l">
              <a:lnSpc>
                <a:spcPct val="90000"/>
              </a:lnSpc>
              <a:spcBef>
                <a:spcPts val="500"/>
              </a:spcBef>
              <a:spcAft>
                <a:spcPts val="0"/>
              </a:spcAft>
              <a:buClr>
                <a:schemeClr val="dk1"/>
              </a:buClr>
              <a:buSzPts val="2200"/>
              <a:buChar char="•"/>
              <a:defRPr/>
            </a:lvl5pPr>
            <a:lvl6pPr marL="2743200" lvl="5" indent="-368300" algn="l">
              <a:lnSpc>
                <a:spcPct val="90000"/>
              </a:lnSpc>
              <a:spcBef>
                <a:spcPts val="500"/>
              </a:spcBef>
              <a:spcAft>
                <a:spcPts val="0"/>
              </a:spcAft>
              <a:buClr>
                <a:schemeClr val="dk1"/>
              </a:buClr>
              <a:buSzPts val="2200"/>
              <a:buChar char="•"/>
              <a:defRPr/>
            </a:lvl6pPr>
            <a:lvl7pPr marL="3200400" lvl="6" indent="-368300" algn="l">
              <a:lnSpc>
                <a:spcPct val="90000"/>
              </a:lnSpc>
              <a:spcBef>
                <a:spcPts val="500"/>
              </a:spcBef>
              <a:spcAft>
                <a:spcPts val="0"/>
              </a:spcAft>
              <a:buClr>
                <a:schemeClr val="dk1"/>
              </a:buClr>
              <a:buSzPts val="2200"/>
              <a:buChar char="•"/>
              <a:defRPr/>
            </a:lvl7pPr>
            <a:lvl8pPr marL="3657600" lvl="7" indent="-368300" algn="l">
              <a:lnSpc>
                <a:spcPct val="90000"/>
              </a:lnSpc>
              <a:spcBef>
                <a:spcPts val="500"/>
              </a:spcBef>
              <a:spcAft>
                <a:spcPts val="0"/>
              </a:spcAft>
              <a:buClr>
                <a:schemeClr val="dk1"/>
              </a:buClr>
              <a:buSzPts val="2200"/>
              <a:buChar char="•"/>
              <a:defRPr/>
            </a:lvl8pPr>
            <a:lvl9pPr marL="4114800" lvl="8" indent="-368300" algn="l">
              <a:lnSpc>
                <a:spcPct val="90000"/>
              </a:lnSpc>
              <a:spcBef>
                <a:spcPts val="500"/>
              </a:spcBef>
              <a:spcAft>
                <a:spcPts val="0"/>
              </a:spcAft>
              <a:buClr>
                <a:schemeClr val="dk1"/>
              </a:buClr>
              <a:buSzPts val="2200"/>
              <a:buChar char="•"/>
              <a:defRPr/>
            </a:lvl9pPr>
          </a:lstStyle>
          <a:p>
            <a:endParaRPr/>
          </a:p>
        </p:txBody>
      </p:sp>
      <p:sp>
        <p:nvSpPr>
          <p:cNvPr id="140" name="Google Shape;140;p13"/>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41" name="Google Shape;141;p13"/>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42" name="Google Shape;142;p13"/>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3"/>
        <p:cNvGrpSpPr/>
        <p:nvPr/>
      </p:nvGrpSpPr>
      <p:grpSpPr>
        <a:xfrm>
          <a:off x="0" y="0"/>
          <a:ext cx="0" cy="0"/>
          <a:chOff x="0" y="0"/>
          <a:chExt cx="0" cy="0"/>
        </a:xfrm>
      </p:grpSpPr>
      <p:sp>
        <p:nvSpPr>
          <p:cNvPr id="144" name="Google Shape;144;p14"/>
          <p:cNvSpPr txBox="1">
            <a:spLocks noGrp="1"/>
          </p:cNvSpPr>
          <p:nvPr>
            <p:ph type="title"/>
          </p:nvPr>
        </p:nvSpPr>
        <p:spPr>
          <a:xfrm>
            <a:off x="624928" y="1712590"/>
            <a:ext cx="7899845" cy="2857492"/>
          </a:xfrm>
          <a:prstGeom prst="rect">
            <a:avLst/>
          </a:prstGeom>
          <a:noFill/>
          <a:ln>
            <a:noFill/>
          </a:ln>
        </p:spPr>
        <p:txBody>
          <a:bodyPr spcFirstLastPara="1" wrap="square" lIns="109700" tIns="54850" rIns="109700" bIns="5485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45" name="Google Shape;145;p14"/>
          <p:cNvSpPr txBox="1">
            <a:spLocks noGrp="1"/>
          </p:cNvSpPr>
          <p:nvPr>
            <p:ph type="body" idx="1"/>
          </p:nvPr>
        </p:nvSpPr>
        <p:spPr>
          <a:xfrm>
            <a:off x="624928" y="4597114"/>
            <a:ext cx="7899845" cy="1502687"/>
          </a:xfrm>
          <a:prstGeom prst="rect">
            <a:avLst/>
          </a:prstGeom>
          <a:noFill/>
          <a:ln>
            <a:noFill/>
          </a:ln>
        </p:spPr>
        <p:txBody>
          <a:bodyPr spcFirstLastPara="1" wrap="square" lIns="109700" tIns="54850" rIns="109700" bIns="5485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46" name="Google Shape;146;p14"/>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47" name="Google Shape;147;p14"/>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48" name="Google Shape;148;p14"/>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9"/>
        <p:cNvGrpSpPr/>
        <p:nvPr/>
      </p:nvGrpSpPr>
      <p:grpSpPr>
        <a:xfrm>
          <a:off x="0" y="0"/>
          <a:ext cx="0" cy="0"/>
          <a:chOff x="0" y="0"/>
          <a:chExt cx="0" cy="0"/>
        </a:xfrm>
      </p:grpSpPr>
      <p:sp>
        <p:nvSpPr>
          <p:cNvPr id="150" name="Google Shape;150;p15"/>
          <p:cNvSpPr txBox="1">
            <a:spLocks noGrp="1"/>
          </p:cNvSpPr>
          <p:nvPr>
            <p:ph type="title"/>
          </p:nvPr>
        </p:nvSpPr>
        <p:spPr>
          <a:xfrm>
            <a:off x="629698" y="365735"/>
            <a:ext cx="7899845" cy="1327772"/>
          </a:xfrm>
          <a:prstGeom prst="rect">
            <a:avLst/>
          </a:prstGeom>
          <a:noFill/>
          <a:ln>
            <a:noFill/>
          </a:ln>
        </p:spPr>
        <p:txBody>
          <a:bodyPr spcFirstLastPara="1" wrap="square" lIns="109700" tIns="54850" rIns="109700" bIns="54850" anchor="ctr" anchorCtr="0">
            <a:normAutofit/>
          </a:bodyPr>
          <a:lstStyle>
            <a:lvl1pPr lvl="0" algn="l">
              <a:lnSpc>
                <a:spcPct val="90000"/>
              </a:lnSpc>
              <a:spcBef>
                <a:spcPts val="0"/>
              </a:spcBef>
              <a:spcAft>
                <a:spcPts val="0"/>
              </a:spcAft>
              <a:buClr>
                <a:schemeClr val="dk1"/>
              </a:buClr>
              <a:buSzPts val="2200"/>
              <a:buNone/>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51" name="Google Shape;151;p15"/>
          <p:cNvSpPr txBox="1">
            <a:spLocks noGrp="1"/>
          </p:cNvSpPr>
          <p:nvPr>
            <p:ph type="body" idx="1"/>
          </p:nvPr>
        </p:nvSpPr>
        <p:spPr>
          <a:xfrm>
            <a:off x="629698" y="1828668"/>
            <a:ext cx="3892678" cy="4358591"/>
          </a:xfrm>
          <a:prstGeom prst="rect">
            <a:avLst/>
          </a:prstGeom>
          <a:noFill/>
          <a:ln>
            <a:noFill/>
          </a:ln>
        </p:spPr>
        <p:txBody>
          <a:bodyPr spcFirstLastPara="1" wrap="square" lIns="109700" tIns="54850" rIns="109700" bIns="54850" anchor="t" anchorCtr="0">
            <a:normAutofit/>
          </a:bodyPr>
          <a:lstStyle>
            <a:lvl1pPr marL="457200" lvl="0" indent="-368300" algn="l">
              <a:lnSpc>
                <a:spcPct val="90000"/>
              </a:lnSpc>
              <a:spcBef>
                <a:spcPts val="1000"/>
              </a:spcBef>
              <a:spcAft>
                <a:spcPts val="0"/>
              </a:spcAft>
              <a:buClr>
                <a:schemeClr val="dk1"/>
              </a:buClr>
              <a:buSzPts val="2200"/>
              <a:buChar char="•"/>
              <a:defRPr/>
            </a:lvl1pPr>
            <a:lvl2pPr marL="914400" lvl="1" indent="-368300" algn="l">
              <a:lnSpc>
                <a:spcPct val="90000"/>
              </a:lnSpc>
              <a:spcBef>
                <a:spcPts val="500"/>
              </a:spcBef>
              <a:spcAft>
                <a:spcPts val="0"/>
              </a:spcAft>
              <a:buClr>
                <a:schemeClr val="dk1"/>
              </a:buClr>
              <a:buSzPts val="2200"/>
              <a:buChar char="•"/>
              <a:defRPr/>
            </a:lvl2pPr>
            <a:lvl3pPr marL="1371600" lvl="2" indent="-368300" algn="l">
              <a:lnSpc>
                <a:spcPct val="90000"/>
              </a:lnSpc>
              <a:spcBef>
                <a:spcPts val="500"/>
              </a:spcBef>
              <a:spcAft>
                <a:spcPts val="0"/>
              </a:spcAft>
              <a:buClr>
                <a:schemeClr val="dk1"/>
              </a:buClr>
              <a:buSzPts val="2200"/>
              <a:buChar char="•"/>
              <a:defRPr/>
            </a:lvl3pPr>
            <a:lvl4pPr marL="1828800" lvl="3" indent="-368300" algn="l">
              <a:lnSpc>
                <a:spcPct val="90000"/>
              </a:lnSpc>
              <a:spcBef>
                <a:spcPts val="500"/>
              </a:spcBef>
              <a:spcAft>
                <a:spcPts val="0"/>
              </a:spcAft>
              <a:buClr>
                <a:schemeClr val="dk1"/>
              </a:buClr>
              <a:buSzPts val="2200"/>
              <a:buChar char="•"/>
              <a:defRPr/>
            </a:lvl4pPr>
            <a:lvl5pPr marL="2286000" lvl="4" indent="-368300" algn="l">
              <a:lnSpc>
                <a:spcPct val="90000"/>
              </a:lnSpc>
              <a:spcBef>
                <a:spcPts val="500"/>
              </a:spcBef>
              <a:spcAft>
                <a:spcPts val="0"/>
              </a:spcAft>
              <a:buClr>
                <a:schemeClr val="dk1"/>
              </a:buClr>
              <a:buSzPts val="2200"/>
              <a:buChar char="•"/>
              <a:defRPr/>
            </a:lvl5pPr>
            <a:lvl6pPr marL="2743200" lvl="5" indent="-368300" algn="l">
              <a:lnSpc>
                <a:spcPct val="90000"/>
              </a:lnSpc>
              <a:spcBef>
                <a:spcPts val="500"/>
              </a:spcBef>
              <a:spcAft>
                <a:spcPts val="0"/>
              </a:spcAft>
              <a:buClr>
                <a:schemeClr val="dk1"/>
              </a:buClr>
              <a:buSzPts val="2200"/>
              <a:buChar char="•"/>
              <a:defRPr/>
            </a:lvl6pPr>
            <a:lvl7pPr marL="3200400" lvl="6" indent="-368300" algn="l">
              <a:lnSpc>
                <a:spcPct val="90000"/>
              </a:lnSpc>
              <a:spcBef>
                <a:spcPts val="500"/>
              </a:spcBef>
              <a:spcAft>
                <a:spcPts val="0"/>
              </a:spcAft>
              <a:buClr>
                <a:schemeClr val="dk1"/>
              </a:buClr>
              <a:buSzPts val="2200"/>
              <a:buChar char="•"/>
              <a:defRPr/>
            </a:lvl7pPr>
            <a:lvl8pPr marL="3657600" lvl="7" indent="-368300" algn="l">
              <a:lnSpc>
                <a:spcPct val="90000"/>
              </a:lnSpc>
              <a:spcBef>
                <a:spcPts val="500"/>
              </a:spcBef>
              <a:spcAft>
                <a:spcPts val="0"/>
              </a:spcAft>
              <a:buClr>
                <a:schemeClr val="dk1"/>
              </a:buClr>
              <a:buSzPts val="2200"/>
              <a:buChar char="•"/>
              <a:defRPr/>
            </a:lvl8pPr>
            <a:lvl9pPr marL="4114800" lvl="8" indent="-368300" algn="l">
              <a:lnSpc>
                <a:spcPct val="90000"/>
              </a:lnSpc>
              <a:spcBef>
                <a:spcPts val="500"/>
              </a:spcBef>
              <a:spcAft>
                <a:spcPts val="0"/>
              </a:spcAft>
              <a:buClr>
                <a:schemeClr val="dk1"/>
              </a:buClr>
              <a:buSzPts val="2200"/>
              <a:buChar char="•"/>
              <a:defRPr/>
            </a:lvl9pPr>
          </a:lstStyle>
          <a:p>
            <a:endParaRPr/>
          </a:p>
        </p:txBody>
      </p:sp>
      <p:sp>
        <p:nvSpPr>
          <p:cNvPr id="152" name="Google Shape;152;p15"/>
          <p:cNvSpPr txBox="1">
            <a:spLocks noGrp="1"/>
          </p:cNvSpPr>
          <p:nvPr>
            <p:ph type="body" idx="2"/>
          </p:nvPr>
        </p:nvSpPr>
        <p:spPr>
          <a:xfrm>
            <a:off x="4636865" y="1828668"/>
            <a:ext cx="3892678" cy="4358591"/>
          </a:xfrm>
          <a:prstGeom prst="rect">
            <a:avLst/>
          </a:prstGeom>
          <a:noFill/>
          <a:ln>
            <a:noFill/>
          </a:ln>
        </p:spPr>
        <p:txBody>
          <a:bodyPr spcFirstLastPara="1" wrap="square" lIns="109700" tIns="54850" rIns="109700" bIns="54850" anchor="t" anchorCtr="0">
            <a:normAutofit/>
          </a:bodyPr>
          <a:lstStyle>
            <a:lvl1pPr marL="457200" lvl="0" indent="-368300" algn="l">
              <a:lnSpc>
                <a:spcPct val="90000"/>
              </a:lnSpc>
              <a:spcBef>
                <a:spcPts val="1000"/>
              </a:spcBef>
              <a:spcAft>
                <a:spcPts val="0"/>
              </a:spcAft>
              <a:buClr>
                <a:schemeClr val="dk1"/>
              </a:buClr>
              <a:buSzPts val="2200"/>
              <a:buChar char="•"/>
              <a:defRPr/>
            </a:lvl1pPr>
            <a:lvl2pPr marL="914400" lvl="1" indent="-368300" algn="l">
              <a:lnSpc>
                <a:spcPct val="90000"/>
              </a:lnSpc>
              <a:spcBef>
                <a:spcPts val="500"/>
              </a:spcBef>
              <a:spcAft>
                <a:spcPts val="0"/>
              </a:spcAft>
              <a:buClr>
                <a:schemeClr val="dk1"/>
              </a:buClr>
              <a:buSzPts val="2200"/>
              <a:buChar char="•"/>
              <a:defRPr/>
            </a:lvl2pPr>
            <a:lvl3pPr marL="1371600" lvl="2" indent="-368300" algn="l">
              <a:lnSpc>
                <a:spcPct val="90000"/>
              </a:lnSpc>
              <a:spcBef>
                <a:spcPts val="500"/>
              </a:spcBef>
              <a:spcAft>
                <a:spcPts val="0"/>
              </a:spcAft>
              <a:buClr>
                <a:schemeClr val="dk1"/>
              </a:buClr>
              <a:buSzPts val="2200"/>
              <a:buChar char="•"/>
              <a:defRPr/>
            </a:lvl3pPr>
            <a:lvl4pPr marL="1828800" lvl="3" indent="-368300" algn="l">
              <a:lnSpc>
                <a:spcPct val="90000"/>
              </a:lnSpc>
              <a:spcBef>
                <a:spcPts val="500"/>
              </a:spcBef>
              <a:spcAft>
                <a:spcPts val="0"/>
              </a:spcAft>
              <a:buClr>
                <a:schemeClr val="dk1"/>
              </a:buClr>
              <a:buSzPts val="2200"/>
              <a:buChar char="•"/>
              <a:defRPr/>
            </a:lvl4pPr>
            <a:lvl5pPr marL="2286000" lvl="4" indent="-368300" algn="l">
              <a:lnSpc>
                <a:spcPct val="90000"/>
              </a:lnSpc>
              <a:spcBef>
                <a:spcPts val="500"/>
              </a:spcBef>
              <a:spcAft>
                <a:spcPts val="0"/>
              </a:spcAft>
              <a:buClr>
                <a:schemeClr val="dk1"/>
              </a:buClr>
              <a:buSzPts val="2200"/>
              <a:buChar char="•"/>
              <a:defRPr/>
            </a:lvl5pPr>
            <a:lvl6pPr marL="2743200" lvl="5" indent="-368300" algn="l">
              <a:lnSpc>
                <a:spcPct val="90000"/>
              </a:lnSpc>
              <a:spcBef>
                <a:spcPts val="500"/>
              </a:spcBef>
              <a:spcAft>
                <a:spcPts val="0"/>
              </a:spcAft>
              <a:buClr>
                <a:schemeClr val="dk1"/>
              </a:buClr>
              <a:buSzPts val="2200"/>
              <a:buChar char="•"/>
              <a:defRPr/>
            </a:lvl6pPr>
            <a:lvl7pPr marL="3200400" lvl="6" indent="-368300" algn="l">
              <a:lnSpc>
                <a:spcPct val="90000"/>
              </a:lnSpc>
              <a:spcBef>
                <a:spcPts val="500"/>
              </a:spcBef>
              <a:spcAft>
                <a:spcPts val="0"/>
              </a:spcAft>
              <a:buClr>
                <a:schemeClr val="dk1"/>
              </a:buClr>
              <a:buSzPts val="2200"/>
              <a:buChar char="•"/>
              <a:defRPr/>
            </a:lvl7pPr>
            <a:lvl8pPr marL="3657600" lvl="7" indent="-368300" algn="l">
              <a:lnSpc>
                <a:spcPct val="90000"/>
              </a:lnSpc>
              <a:spcBef>
                <a:spcPts val="500"/>
              </a:spcBef>
              <a:spcAft>
                <a:spcPts val="0"/>
              </a:spcAft>
              <a:buClr>
                <a:schemeClr val="dk1"/>
              </a:buClr>
              <a:buSzPts val="2200"/>
              <a:buChar char="•"/>
              <a:defRPr/>
            </a:lvl8pPr>
            <a:lvl9pPr marL="4114800" lvl="8" indent="-368300" algn="l">
              <a:lnSpc>
                <a:spcPct val="90000"/>
              </a:lnSpc>
              <a:spcBef>
                <a:spcPts val="500"/>
              </a:spcBef>
              <a:spcAft>
                <a:spcPts val="0"/>
              </a:spcAft>
              <a:buClr>
                <a:schemeClr val="dk1"/>
              </a:buClr>
              <a:buSzPts val="2200"/>
              <a:buChar char="•"/>
              <a:defRPr/>
            </a:lvl9pPr>
          </a:lstStyle>
          <a:p>
            <a:endParaRPr/>
          </a:p>
        </p:txBody>
      </p:sp>
      <p:sp>
        <p:nvSpPr>
          <p:cNvPr id="153" name="Google Shape;153;p15"/>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54" name="Google Shape;154;p15"/>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55" name="Google Shape;155;p15"/>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6"/>
        <p:cNvGrpSpPr/>
        <p:nvPr/>
      </p:nvGrpSpPr>
      <p:grpSpPr>
        <a:xfrm>
          <a:off x="0" y="0"/>
          <a:ext cx="0" cy="0"/>
          <a:chOff x="0" y="0"/>
          <a:chExt cx="0" cy="0"/>
        </a:xfrm>
      </p:grpSpPr>
      <p:sp>
        <p:nvSpPr>
          <p:cNvPr id="157" name="Google Shape;157;p16"/>
          <p:cNvSpPr txBox="1">
            <a:spLocks noGrp="1"/>
          </p:cNvSpPr>
          <p:nvPr>
            <p:ph type="title"/>
          </p:nvPr>
        </p:nvSpPr>
        <p:spPr>
          <a:xfrm>
            <a:off x="630890" y="365735"/>
            <a:ext cx="7899845" cy="1327772"/>
          </a:xfrm>
          <a:prstGeom prst="rect">
            <a:avLst/>
          </a:prstGeom>
          <a:noFill/>
          <a:ln>
            <a:noFill/>
          </a:ln>
        </p:spPr>
        <p:txBody>
          <a:bodyPr spcFirstLastPara="1" wrap="square" lIns="109700" tIns="54850" rIns="109700" bIns="54850" anchor="ctr" anchorCtr="0">
            <a:normAutofit/>
          </a:bodyPr>
          <a:lstStyle>
            <a:lvl1pPr lvl="0" algn="l">
              <a:lnSpc>
                <a:spcPct val="90000"/>
              </a:lnSpc>
              <a:spcBef>
                <a:spcPts val="0"/>
              </a:spcBef>
              <a:spcAft>
                <a:spcPts val="0"/>
              </a:spcAft>
              <a:buClr>
                <a:schemeClr val="dk1"/>
              </a:buClr>
              <a:buSzPts val="2200"/>
              <a:buNone/>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58" name="Google Shape;158;p16"/>
          <p:cNvSpPr txBox="1">
            <a:spLocks noGrp="1"/>
          </p:cNvSpPr>
          <p:nvPr>
            <p:ph type="body" idx="1"/>
          </p:nvPr>
        </p:nvSpPr>
        <p:spPr>
          <a:xfrm>
            <a:off x="630892" y="1683965"/>
            <a:ext cx="3874787" cy="825286"/>
          </a:xfrm>
          <a:prstGeom prst="rect">
            <a:avLst/>
          </a:prstGeom>
          <a:noFill/>
          <a:ln>
            <a:noFill/>
          </a:ln>
        </p:spPr>
        <p:txBody>
          <a:bodyPr spcFirstLastPara="1" wrap="square" lIns="109700" tIns="54850" rIns="109700" bIns="5485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9" name="Google Shape;159;p16"/>
          <p:cNvSpPr txBox="1">
            <a:spLocks noGrp="1"/>
          </p:cNvSpPr>
          <p:nvPr>
            <p:ph type="body" idx="2"/>
          </p:nvPr>
        </p:nvSpPr>
        <p:spPr>
          <a:xfrm>
            <a:off x="630892" y="2509250"/>
            <a:ext cx="3874787" cy="3690728"/>
          </a:xfrm>
          <a:prstGeom prst="rect">
            <a:avLst/>
          </a:prstGeom>
          <a:noFill/>
          <a:ln>
            <a:noFill/>
          </a:ln>
        </p:spPr>
        <p:txBody>
          <a:bodyPr spcFirstLastPara="1" wrap="square" lIns="109700" tIns="54850" rIns="109700" bIns="54850" anchor="t" anchorCtr="0">
            <a:normAutofit/>
          </a:bodyPr>
          <a:lstStyle>
            <a:lvl1pPr marL="457200" lvl="0" indent="-368300" algn="l">
              <a:lnSpc>
                <a:spcPct val="90000"/>
              </a:lnSpc>
              <a:spcBef>
                <a:spcPts val="1000"/>
              </a:spcBef>
              <a:spcAft>
                <a:spcPts val="0"/>
              </a:spcAft>
              <a:buClr>
                <a:schemeClr val="dk1"/>
              </a:buClr>
              <a:buSzPts val="2200"/>
              <a:buChar char="•"/>
              <a:defRPr/>
            </a:lvl1pPr>
            <a:lvl2pPr marL="914400" lvl="1" indent="-368300" algn="l">
              <a:lnSpc>
                <a:spcPct val="90000"/>
              </a:lnSpc>
              <a:spcBef>
                <a:spcPts val="500"/>
              </a:spcBef>
              <a:spcAft>
                <a:spcPts val="0"/>
              </a:spcAft>
              <a:buClr>
                <a:schemeClr val="dk1"/>
              </a:buClr>
              <a:buSzPts val="2200"/>
              <a:buChar char="•"/>
              <a:defRPr/>
            </a:lvl2pPr>
            <a:lvl3pPr marL="1371600" lvl="2" indent="-368300" algn="l">
              <a:lnSpc>
                <a:spcPct val="90000"/>
              </a:lnSpc>
              <a:spcBef>
                <a:spcPts val="500"/>
              </a:spcBef>
              <a:spcAft>
                <a:spcPts val="0"/>
              </a:spcAft>
              <a:buClr>
                <a:schemeClr val="dk1"/>
              </a:buClr>
              <a:buSzPts val="2200"/>
              <a:buChar char="•"/>
              <a:defRPr/>
            </a:lvl3pPr>
            <a:lvl4pPr marL="1828800" lvl="3" indent="-368300" algn="l">
              <a:lnSpc>
                <a:spcPct val="90000"/>
              </a:lnSpc>
              <a:spcBef>
                <a:spcPts val="500"/>
              </a:spcBef>
              <a:spcAft>
                <a:spcPts val="0"/>
              </a:spcAft>
              <a:buClr>
                <a:schemeClr val="dk1"/>
              </a:buClr>
              <a:buSzPts val="2200"/>
              <a:buChar char="•"/>
              <a:defRPr/>
            </a:lvl4pPr>
            <a:lvl5pPr marL="2286000" lvl="4" indent="-368300" algn="l">
              <a:lnSpc>
                <a:spcPct val="90000"/>
              </a:lnSpc>
              <a:spcBef>
                <a:spcPts val="500"/>
              </a:spcBef>
              <a:spcAft>
                <a:spcPts val="0"/>
              </a:spcAft>
              <a:buClr>
                <a:schemeClr val="dk1"/>
              </a:buClr>
              <a:buSzPts val="2200"/>
              <a:buChar char="•"/>
              <a:defRPr/>
            </a:lvl5pPr>
            <a:lvl6pPr marL="2743200" lvl="5" indent="-368300" algn="l">
              <a:lnSpc>
                <a:spcPct val="90000"/>
              </a:lnSpc>
              <a:spcBef>
                <a:spcPts val="500"/>
              </a:spcBef>
              <a:spcAft>
                <a:spcPts val="0"/>
              </a:spcAft>
              <a:buClr>
                <a:schemeClr val="dk1"/>
              </a:buClr>
              <a:buSzPts val="2200"/>
              <a:buChar char="•"/>
              <a:defRPr/>
            </a:lvl6pPr>
            <a:lvl7pPr marL="3200400" lvl="6" indent="-368300" algn="l">
              <a:lnSpc>
                <a:spcPct val="90000"/>
              </a:lnSpc>
              <a:spcBef>
                <a:spcPts val="500"/>
              </a:spcBef>
              <a:spcAft>
                <a:spcPts val="0"/>
              </a:spcAft>
              <a:buClr>
                <a:schemeClr val="dk1"/>
              </a:buClr>
              <a:buSzPts val="2200"/>
              <a:buChar char="•"/>
              <a:defRPr/>
            </a:lvl7pPr>
            <a:lvl8pPr marL="3657600" lvl="7" indent="-368300" algn="l">
              <a:lnSpc>
                <a:spcPct val="90000"/>
              </a:lnSpc>
              <a:spcBef>
                <a:spcPts val="500"/>
              </a:spcBef>
              <a:spcAft>
                <a:spcPts val="0"/>
              </a:spcAft>
              <a:buClr>
                <a:schemeClr val="dk1"/>
              </a:buClr>
              <a:buSzPts val="2200"/>
              <a:buChar char="•"/>
              <a:defRPr/>
            </a:lvl8pPr>
            <a:lvl9pPr marL="4114800" lvl="8" indent="-368300" algn="l">
              <a:lnSpc>
                <a:spcPct val="90000"/>
              </a:lnSpc>
              <a:spcBef>
                <a:spcPts val="500"/>
              </a:spcBef>
              <a:spcAft>
                <a:spcPts val="0"/>
              </a:spcAft>
              <a:buClr>
                <a:schemeClr val="dk1"/>
              </a:buClr>
              <a:buSzPts val="2200"/>
              <a:buChar char="•"/>
              <a:defRPr/>
            </a:lvl9pPr>
          </a:lstStyle>
          <a:p>
            <a:endParaRPr/>
          </a:p>
        </p:txBody>
      </p:sp>
      <p:sp>
        <p:nvSpPr>
          <p:cNvPr id="160" name="Google Shape;160;p16"/>
          <p:cNvSpPr txBox="1">
            <a:spLocks noGrp="1"/>
          </p:cNvSpPr>
          <p:nvPr>
            <p:ph type="body" idx="3"/>
          </p:nvPr>
        </p:nvSpPr>
        <p:spPr>
          <a:xfrm>
            <a:off x="4636866" y="1683965"/>
            <a:ext cx="3893870" cy="825286"/>
          </a:xfrm>
          <a:prstGeom prst="rect">
            <a:avLst/>
          </a:prstGeom>
          <a:noFill/>
          <a:ln>
            <a:noFill/>
          </a:ln>
        </p:spPr>
        <p:txBody>
          <a:bodyPr spcFirstLastPara="1" wrap="square" lIns="109700" tIns="54850" rIns="109700" bIns="5485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1" name="Google Shape;161;p16"/>
          <p:cNvSpPr txBox="1">
            <a:spLocks noGrp="1"/>
          </p:cNvSpPr>
          <p:nvPr>
            <p:ph type="body" idx="4"/>
          </p:nvPr>
        </p:nvSpPr>
        <p:spPr>
          <a:xfrm>
            <a:off x="4636866" y="2509250"/>
            <a:ext cx="3893870" cy="3690728"/>
          </a:xfrm>
          <a:prstGeom prst="rect">
            <a:avLst/>
          </a:prstGeom>
          <a:noFill/>
          <a:ln>
            <a:noFill/>
          </a:ln>
        </p:spPr>
        <p:txBody>
          <a:bodyPr spcFirstLastPara="1" wrap="square" lIns="109700" tIns="54850" rIns="109700" bIns="54850" anchor="t" anchorCtr="0">
            <a:normAutofit/>
          </a:bodyPr>
          <a:lstStyle>
            <a:lvl1pPr marL="457200" lvl="0" indent="-368300" algn="l">
              <a:lnSpc>
                <a:spcPct val="90000"/>
              </a:lnSpc>
              <a:spcBef>
                <a:spcPts val="1000"/>
              </a:spcBef>
              <a:spcAft>
                <a:spcPts val="0"/>
              </a:spcAft>
              <a:buClr>
                <a:schemeClr val="dk1"/>
              </a:buClr>
              <a:buSzPts val="2200"/>
              <a:buChar char="•"/>
              <a:defRPr/>
            </a:lvl1pPr>
            <a:lvl2pPr marL="914400" lvl="1" indent="-368300" algn="l">
              <a:lnSpc>
                <a:spcPct val="90000"/>
              </a:lnSpc>
              <a:spcBef>
                <a:spcPts val="500"/>
              </a:spcBef>
              <a:spcAft>
                <a:spcPts val="0"/>
              </a:spcAft>
              <a:buClr>
                <a:schemeClr val="dk1"/>
              </a:buClr>
              <a:buSzPts val="2200"/>
              <a:buChar char="•"/>
              <a:defRPr/>
            </a:lvl2pPr>
            <a:lvl3pPr marL="1371600" lvl="2" indent="-368300" algn="l">
              <a:lnSpc>
                <a:spcPct val="90000"/>
              </a:lnSpc>
              <a:spcBef>
                <a:spcPts val="500"/>
              </a:spcBef>
              <a:spcAft>
                <a:spcPts val="0"/>
              </a:spcAft>
              <a:buClr>
                <a:schemeClr val="dk1"/>
              </a:buClr>
              <a:buSzPts val="2200"/>
              <a:buChar char="•"/>
              <a:defRPr/>
            </a:lvl3pPr>
            <a:lvl4pPr marL="1828800" lvl="3" indent="-368300" algn="l">
              <a:lnSpc>
                <a:spcPct val="90000"/>
              </a:lnSpc>
              <a:spcBef>
                <a:spcPts val="500"/>
              </a:spcBef>
              <a:spcAft>
                <a:spcPts val="0"/>
              </a:spcAft>
              <a:buClr>
                <a:schemeClr val="dk1"/>
              </a:buClr>
              <a:buSzPts val="2200"/>
              <a:buChar char="•"/>
              <a:defRPr/>
            </a:lvl4pPr>
            <a:lvl5pPr marL="2286000" lvl="4" indent="-368300" algn="l">
              <a:lnSpc>
                <a:spcPct val="90000"/>
              </a:lnSpc>
              <a:spcBef>
                <a:spcPts val="500"/>
              </a:spcBef>
              <a:spcAft>
                <a:spcPts val="0"/>
              </a:spcAft>
              <a:buClr>
                <a:schemeClr val="dk1"/>
              </a:buClr>
              <a:buSzPts val="2200"/>
              <a:buChar char="•"/>
              <a:defRPr/>
            </a:lvl5pPr>
            <a:lvl6pPr marL="2743200" lvl="5" indent="-368300" algn="l">
              <a:lnSpc>
                <a:spcPct val="90000"/>
              </a:lnSpc>
              <a:spcBef>
                <a:spcPts val="500"/>
              </a:spcBef>
              <a:spcAft>
                <a:spcPts val="0"/>
              </a:spcAft>
              <a:buClr>
                <a:schemeClr val="dk1"/>
              </a:buClr>
              <a:buSzPts val="2200"/>
              <a:buChar char="•"/>
              <a:defRPr/>
            </a:lvl6pPr>
            <a:lvl7pPr marL="3200400" lvl="6" indent="-368300" algn="l">
              <a:lnSpc>
                <a:spcPct val="90000"/>
              </a:lnSpc>
              <a:spcBef>
                <a:spcPts val="500"/>
              </a:spcBef>
              <a:spcAft>
                <a:spcPts val="0"/>
              </a:spcAft>
              <a:buClr>
                <a:schemeClr val="dk1"/>
              </a:buClr>
              <a:buSzPts val="2200"/>
              <a:buChar char="•"/>
              <a:defRPr/>
            </a:lvl7pPr>
            <a:lvl8pPr marL="3657600" lvl="7" indent="-368300" algn="l">
              <a:lnSpc>
                <a:spcPct val="90000"/>
              </a:lnSpc>
              <a:spcBef>
                <a:spcPts val="500"/>
              </a:spcBef>
              <a:spcAft>
                <a:spcPts val="0"/>
              </a:spcAft>
              <a:buClr>
                <a:schemeClr val="dk1"/>
              </a:buClr>
              <a:buSzPts val="2200"/>
              <a:buChar char="•"/>
              <a:defRPr/>
            </a:lvl8pPr>
            <a:lvl9pPr marL="4114800" lvl="8" indent="-368300" algn="l">
              <a:lnSpc>
                <a:spcPct val="90000"/>
              </a:lnSpc>
              <a:spcBef>
                <a:spcPts val="500"/>
              </a:spcBef>
              <a:spcAft>
                <a:spcPts val="0"/>
              </a:spcAft>
              <a:buClr>
                <a:schemeClr val="dk1"/>
              </a:buClr>
              <a:buSzPts val="2200"/>
              <a:buChar char="•"/>
              <a:defRPr/>
            </a:lvl9pPr>
          </a:lstStyle>
          <a:p>
            <a:endParaRPr/>
          </a:p>
        </p:txBody>
      </p:sp>
      <p:sp>
        <p:nvSpPr>
          <p:cNvPr id="162" name="Google Shape;162;p16"/>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63" name="Google Shape;163;p16"/>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64" name="Google Shape;164;p16"/>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5"/>
        <p:cNvGrpSpPr/>
        <p:nvPr/>
      </p:nvGrpSpPr>
      <p:grpSpPr>
        <a:xfrm>
          <a:off x="0" y="0"/>
          <a:ext cx="0" cy="0"/>
          <a:chOff x="0" y="0"/>
          <a:chExt cx="0" cy="0"/>
        </a:xfrm>
      </p:grpSpPr>
      <p:sp>
        <p:nvSpPr>
          <p:cNvPr id="166" name="Google Shape;166;p17"/>
          <p:cNvSpPr txBox="1">
            <a:spLocks noGrp="1"/>
          </p:cNvSpPr>
          <p:nvPr>
            <p:ph type="title"/>
          </p:nvPr>
        </p:nvSpPr>
        <p:spPr>
          <a:xfrm>
            <a:off x="629698" y="365735"/>
            <a:ext cx="7899845" cy="1327772"/>
          </a:xfrm>
          <a:prstGeom prst="rect">
            <a:avLst/>
          </a:prstGeom>
          <a:noFill/>
          <a:ln>
            <a:noFill/>
          </a:ln>
        </p:spPr>
        <p:txBody>
          <a:bodyPr spcFirstLastPara="1" wrap="square" lIns="109700" tIns="54850" rIns="109700" bIns="54850" anchor="ctr" anchorCtr="0">
            <a:normAutofit/>
          </a:bodyPr>
          <a:lstStyle>
            <a:lvl1pPr lvl="0" algn="l">
              <a:lnSpc>
                <a:spcPct val="90000"/>
              </a:lnSpc>
              <a:spcBef>
                <a:spcPts val="0"/>
              </a:spcBef>
              <a:spcAft>
                <a:spcPts val="0"/>
              </a:spcAft>
              <a:buClr>
                <a:schemeClr val="dk1"/>
              </a:buClr>
              <a:buSzPts val="2200"/>
              <a:buNone/>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67" name="Google Shape;167;p17"/>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68" name="Google Shape;168;p17"/>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69" name="Google Shape;169;p17"/>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0"/>
        <p:cNvGrpSpPr/>
        <p:nvPr/>
      </p:nvGrpSpPr>
      <p:grpSpPr>
        <a:xfrm>
          <a:off x="0" y="0"/>
          <a:ext cx="0" cy="0"/>
          <a:chOff x="0" y="0"/>
          <a:chExt cx="0" cy="0"/>
        </a:xfrm>
      </p:grpSpPr>
      <p:sp>
        <p:nvSpPr>
          <p:cNvPr id="171" name="Google Shape;171;p18"/>
          <p:cNvSpPr txBox="1">
            <a:spLocks noGrp="1"/>
          </p:cNvSpPr>
          <p:nvPr>
            <p:ph type="title"/>
          </p:nvPr>
        </p:nvSpPr>
        <p:spPr>
          <a:xfrm>
            <a:off x="630890" y="457962"/>
            <a:ext cx="2954093" cy="1602868"/>
          </a:xfrm>
          <a:prstGeom prst="rect">
            <a:avLst/>
          </a:prstGeom>
          <a:noFill/>
          <a:ln>
            <a:noFill/>
          </a:ln>
        </p:spPr>
        <p:txBody>
          <a:bodyPr spcFirstLastPara="1" wrap="square" lIns="109700" tIns="54850" rIns="109700" bIns="5485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72" name="Google Shape;172;p18"/>
          <p:cNvSpPr txBox="1">
            <a:spLocks noGrp="1"/>
          </p:cNvSpPr>
          <p:nvPr>
            <p:ph type="body" idx="1"/>
          </p:nvPr>
        </p:nvSpPr>
        <p:spPr>
          <a:xfrm>
            <a:off x="3893870" y="989072"/>
            <a:ext cx="4636865" cy="4881748"/>
          </a:xfrm>
          <a:prstGeom prst="rect">
            <a:avLst/>
          </a:prstGeom>
          <a:noFill/>
          <a:ln>
            <a:noFill/>
          </a:ln>
        </p:spPr>
        <p:txBody>
          <a:bodyPr spcFirstLastPara="1" wrap="square" lIns="109700" tIns="54850" rIns="109700" bIns="5485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73" name="Google Shape;173;p18"/>
          <p:cNvSpPr txBox="1">
            <a:spLocks noGrp="1"/>
          </p:cNvSpPr>
          <p:nvPr>
            <p:ph type="body" idx="2"/>
          </p:nvPr>
        </p:nvSpPr>
        <p:spPr>
          <a:xfrm>
            <a:off x="630890" y="2060830"/>
            <a:ext cx="2954093" cy="3817940"/>
          </a:xfrm>
          <a:prstGeom prst="rect">
            <a:avLst/>
          </a:prstGeom>
          <a:noFill/>
          <a:ln>
            <a:noFill/>
          </a:ln>
        </p:spPr>
        <p:txBody>
          <a:bodyPr spcFirstLastPara="1" wrap="square" lIns="109700" tIns="54850" rIns="109700" bIns="5485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4" name="Google Shape;174;p18"/>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75" name="Google Shape;175;p18"/>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76" name="Google Shape;176;p18"/>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77"/>
        <p:cNvGrpSpPr/>
        <p:nvPr/>
      </p:nvGrpSpPr>
      <p:grpSpPr>
        <a:xfrm>
          <a:off x="0" y="0"/>
          <a:ext cx="0" cy="0"/>
          <a:chOff x="0" y="0"/>
          <a:chExt cx="0" cy="0"/>
        </a:xfrm>
      </p:grpSpPr>
      <p:sp>
        <p:nvSpPr>
          <p:cNvPr id="178" name="Google Shape;178;p19"/>
          <p:cNvSpPr txBox="1">
            <a:spLocks noGrp="1"/>
          </p:cNvSpPr>
          <p:nvPr>
            <p:ph type="title"/>
          </p:nvPr>
        </p:nvSpPr>
        <p:spPr>
          <a:xfrm>
            <a:off x="630890" y="457962"/>
            <a:ext cx="2954093" cy="1602868"/>
          </a:xfrm>
          <a:prstGeom prst="rect">
            <a:avLst/>
          </a:prstGeom>
          <a:noFill/>
          <a:ln>
            <a:noFill/>
          </a:ln>
        </p:spPr>
        <p:txBody>
          <a:bodyPr spcFirstLastPara="1" wrap="square" lIns="109700" tIns="54850" rIns="109700" bIns="5485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79" name="Google Shape;179;p19"/>
          <p:cNvSpPr>
            <a:spLocks noGrp="1"/>
          </p:cNvSpPr>
          <p:nvPr>
            <p:ph type="pic" idx="2"/>
          </p:nvPr>
        </p:nvSpPr>
        <p:spPr>
          <a:xfrm>
            <a:off x="3893870" y="989072"/>
            <a:ext cx="4636865" cy="4881748"/>
          </a:xfrm>
          <a:prstGeom prst="rect">
            <a:avLst/>
          </a:prstGeom>
          <a:noFill/>
          <a:ln>
            <a:noFill/>
          </a:ln>
        </p:spPr>
      </p:sp>
      <p:sp>
        <p:nvSpPr>
          <p:cNvPr id="180" name="Google Shape;180;p19"/>
          <p:cNvSpPr txBox="1">
            <a:spLocks noGrp="1"/>
          </p:cNvSpPr>
          <p:nvPr>
            <p:ph type="body" idx="1"/>
          </p:nvPr>
        </p:nvSpPr>
        <p:spPr>
          <a:xfrm>
            <a:off x="630890" y="2060830"/>
            <a:ext cx="2954093" cy="3817940"/>
          </a:xfrm>
          <a:prstGeom prst="rect">
            <a:avLst/>
          </a:prstGeom>
          <a:noFill/>
          <a:ln>
            <a:noFill/>
          </a:ln>
        </p:spPr>
        <p:txBody>
          <a:bodyPr spcFirstLastPara="1" wrap="square" lIns="109700" tIns="54850" rIns="109700" bIns="5485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81" name="Google Shape;181;p19"/>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82" name="Google Shape;182;p19"/>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83" name="Google Shape;183;p19"/>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4"/>
        <p:cNvGrpSpPr/>
        <p:nvPr/>
      </p:nvGrpSpPr>
      <p:grpSpPr>
        <a:xfrm>
          <a:off x="0" y="0"/>
          <a:ext cx="0" cy="0"/>
          <a:chOff x="0" y="0"/>
          <a:chExt cx="0" cy="0"/>
        </a:xfrm>
      </p:grpSpPr>
      <p:sp>
        <p:nvSpPr>
          <p:cNvPr id="185" name="Google Shape;185;p20"/>
          <p:cNvSpPr txBox="1">
            <a:spLocks noGrp="1"/>
          </p:cNvSpPr>
          <p:nvPr>
            <p:ph type="title"/>
          </p:nvPr>
        </p:nvSpPr>
        <p:spPr>
          <a:xfrm>
            <a:off x="629698" y="365735"/>
            <a:ext cx="7899845" cy="1327772"/>
          </a:xfrm>
          <a:prstGeom prst="rect">
            <a:avLst/>
          </a:prstGeom>
          <a:noFill/>
          <a:ln>
            <a:noFill/>
          </a:ln>
        </p:spPr>
        <p:txBody>
          <a:bodyPr spcFirstLastPara="1" wrap="square" lIns="109700" tIns="54850" rIns="109700" bIns="54850" anchor="ctr" anchorCtr="0">
            <a:normAutofit/>
          </a:bodyPr>
          <a:lstStyle>
            <a:lvl1pPr lvl="0" algn="l">
              <a:lnSpc>
                <a:spcPct val="90000"/>
              </a:lnSpc>
              <a:spcBef>
                <a:spcPts val="0"/>
              </a:spcBef>
              <a:spcAft>
                <a:spcPts val="0"/>
              </a:spcAft>
              <a:buClr>
                <a:schemeClr val="dk1"/>
              </a:buClr>
              <a:buSzPts val="2200"/>
              <a:buNone/>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86" name="Google Shape;186;p20"/>
          <p:cNvSpPr txBox="1">
            <a:spLocks noGrp="1"/>
          </p:cNvSpPr>
          <p:nvPr>
            <p:ph type="body" idx="1"/>
          </p:nvPr>
        </p:nvSpPr>
        <p:spPr>
          <a:xfrm rot="5400000">
            <a:off x="2400325" y="58041"/>
            <a:ext cx="4358591" cy="7899845"/>
          </a:xfrm>
          <a:prstGeom prst="rect">
            <a:avLst/>
          </a:prstGeom>
          <a:noFill/>
          <a:ln>
            <a:noFill/>
          </a:ln>
        </p:spPr>
        <p:txBody>
          <a:bodyPr spcFirstLastPara="1" wrap="square" lIns="109700" tIns="54850" rIns="109700" bIns="54850" anchor="t" anchorCtr="0">
            <a:normAutofit/>
          </a:bodyPr>
          <a:lstStyle>
            <a:lvl1pPr marL="457200" lvl="0" indent="-368300" algn="l">
              <a:lnSpc>
                <a:spcPct val="90000"/>
              </a:lnSpc>
              <a:spcBef>
                <a:spcPts val="1000"/>
              </a:spcBef>
              <a:spcAft>
                <a:spcPts val="0"/>
              </a:spcAft>
              <a:buClr>
                <a:schemeClr val="dk1"/>
              </a:buClr>
              <a:buSzPts val="2200"/>
              <a:buChar char="•"/>
              <a:defRPr/>
            </a:lvl1pPr>
            <a:lvl2pPr marL="914400" lvl="1" indent="-368300" algn="l">
              <a:lnSpc>
                <a:spcPct val="90000"/>
              </a:lnSpc>
              <a:spcBef>
                <a:spcPts val="500"/>
              </a:spcBef>
              <a:spcAft>
                <a:spcPts val="0"/>
              </a:spcAft>
              <a:buClr>
                <a:schemeClr val="dk1"/>
              </a:buClr>
              <a:buSzPts val="2200"/>
              <a:buChar char="•"/>
              <a:defRPr/>
            </a:lvl2pPr>
            <a:lvl3pPr marL="1371600" lvl="2" indent="-368300" algn="l">
              <a:lnSpc>
                <a:spcPct val="90000"/>
              </a:lnSpc>
              <a:spcBef>
                <a:spcPts val="500"/>
              </a:spcBef>
              <a:spcAft>
                <a:spcPts val="0"/>
              </a:spcAft>
              <a:buClr>
                <a:schemeClr val="dk1"/>
              </a:buClr>
              <a:buSzPts val="2200"/>
              <a:buChar char="•"/>
              <a:defRPr/>
            </a:lvl3pPr>
            <a:lvl4pPr marL="1828800" lvl="3" indent="-368300" algn="l">
              <a:lnSpc>
                <a:spcPct val="90000"/>
              </a:lnSpc>
              <a:spcBef>
                <a:spcPts val="500"/>
              </a:spcBef>
              <a:spcAft>
                <a:spcPts val="0"/>
              </a:spcAft>
              <a:buClr>
                <a:schemeClr val="dk1"/>
              </a:buClr>
              <a:buSzPts val="2200"/>
              <a:buChar char="•"/>
              <a:defRPr/>
            </a:lvl4pPr>
            <a:lvl5pPr marL="2286000" lvl="4" indent="-368300" algn="l">
              <a:lnSpc>
                <a:spcPct val="90000"/>
              </a:lnSpc>
              <a:spcBef>
                <a:spcPts val="500"/>
              </a:spcBef>
              <a:spcAft>
                <a:spcPts val="0"/>
              </a:spcAft>
              <a:buClr>
                <a:schemeClr val="dk1"/>
              </a:buClr>
              <a:buSzPts val="2200"/>
              <a:buChar char="•"/>
              <a:defRPr/>
            </a:lvl5pPr>
            <a:lvl6pPr marL="2743200" lvl="5" indent="-368300" algn="l">
              <a:lnSpc>
                <a:spcPct val="90000"/>
              </a:lnSpc>
              <a:spcBef>
                <a:spcPts val="500"/>
              </a:spcBef>
              <a:spcAft>
                <a:spcPts val="0"/>
              </a:spcAft>
              <a:buClr>
                <a:schemeClr val="dk1"/>
              </a:buClr>
              <a:buSzPts val="2200"/>
              <a:buChar char="•"/>
              <a:defRPr/>
            </a:lvl6pPr>
            <a:lvl7pPr marL="3200400" lvl="6" indent="-368300" algn="l">
              <a:lnSpc>
                <a:spcPct val="90000"/>
              </a:lnSpc>
              <a:spcBef>
                <a:spcPts val="500"/>
              </a:spcBef>
              <a:spcAft>
                <a:spcPts val="0"/>
              </a:spcAft>
              <a:buClr>
                <a:schemeClr val="dk1"/>
              </a:buClr>
              <a:buSzPts val="2200"/>
              <a:buChar char="•"/>
              <a:defRPr/>
            </a:lvl7pPr>
            <a:lvl8pPr marL="3657600" lvl="7" indent="-368300" algn="l">
              <a:lnSpc>
                <a:spcPct val="90000"/>
              </a:lnSpc>
              <a:spcBef>
                <a:spcPts val="500"/>
              </a:spcBef>
              <a:spcAft>
                <a:spcPts val="0"/>
              </a:spcAft>
              <a:buClr>
                <a:schemeClr val="dk1"/>
              </a:buClr>
              <a:buSzPts val="2200"/>
              <a:buChar char="•"/>
              <a:defRPr/>
            </a:lvl8pPr>
            <a:lvl9pPr marL="4114800" lvl="8" indent="-368300" algn="l">
              <a:lnSpc>
                <a:spcPct val="90000"/>
              </a:lnSpc>
              <a:spcBef>
                <a:spcPts val="500"/>
              </a:spcBef>
              <a:spcAft>
                <a:spcPts val="0"/>
              </a:spcAft>
              <a:buClr>
                <a:schemeClr val="dk1"/>
              </a:buClr>
              <a:buSzPts val="2200"/>
              <a:buChar char="•"/>
              <a:defRPr/>
            </a:lvl9pPr>
          </a:lstStyle>
          <a:p>
            <a:endParaRPr/>
          </a:p>
        </p:txBody>
      </p:sp>
      <p:sp>
        <p:nvSpPr>
          <p:cNvPr id="187" name="Google Shape;187;p20"/>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88" name="Google Shape;188;p20"/>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89" name="Google Shape;189;p20"/>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0"/>
        <p:cNvGrpSpPr/>
        <p:nvPr/>
      </p:nvGrpSpPr>
      <p:grpSpPr>
        <a:xfrm>
          <a:off x="0" y="0"/>
          <a:ext cx="0" cy="0"/>
          <a:chOff x="0" y="0"/>
          <a:chExt cx="0" cy="0"/>
        </a:xfrm>
      </p:grpSpPr>
      <p:sp>
        <p:nvSpPr>
          <p:cNvPr id="191" name="Google Shape;191;p21"/>
          <p:cNvSpPr txBox="1">
            <a:spLocks noGrp="1"/>
          </p:cNvSpPr>
          <p:nvPr>
            <p:ph type="title"/>
          </p:nvPr>
        </p:nvSpPr>
        <p:spPr>
          <a:xfrm rot="5400000">
            <a:off x="4631300" y="2289015"/>
            <a:ext cx="5821524" cy="1974961"/>
          </a:xfrm>
          <a:prstGeom prst="rect">
            <a:avLst/>
          </a:prstGeom>
          <a:noFill/>
          <a:ln>
            <a:noFill/>
          </a:ln>
        </p:spPr>
        <p:txBody>
          <a:bodyPr spcFirstLastPara="1" wrap="square" lIns="109700" tIns="54850" rIns="109700" bIns="54850" anchor="ctr" anchorCtr="0">
            <a:normAutofit/>
          </a:bodyPr>
          <a:lstStyle>
            <a:lvl1pPr lvl="0" algn="l">
              <a:lnSpc>
                <a:spcPct val="90000"/>
              </a:lnSpc>
              <a:spcBef>
                <a:spcPts val="0"/>
              </a:spcBef>
              <a:spcAft>
                <a:spcPts val="0"/>
              </a:spcAft>
              <a:buClr>
                <a:schemeClr val="dk1"/>
              </a:buClr>
              <a:buSzPts val="2200"/>
              <a:buNone/>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92" name="Google Shape;192;p21"/>
          <p:cNvSpPr txBox="1">
            <a:spLocks noGrp="1"/>
          </p:cNvSpPr>
          <p:nvPr>
            <p:ph type="body" idx="1"/>
          </p:nvPr>
        </p:nvSpPr>
        <p:spPr>
          <a:xfrm rot="5400000">
            <a:off x="624133" y="371299"/>
            <a:ext cx="5821524" cy="5810393"/>
          </a:xfrm>
          <a:prstGeom prst="rect">
            <a:avLst/>
          </a:prstGeom>
          <a:noFill/>
          <a:ln>
            <a:noFill/>
          </a:ln>
        </p:spPr>
        <p:txBody>
          <a:bodyPr spcFirstLastPara="1" wrap="square" lIns="109700" tIns="54850" rIns="109700" bIns="54850" anchor="t" anchorCtr="0">
            <a:normAutofit/>
          </a:bodyPr>
          <a:lstStyle>
            <a:lvl1pPr marL="457200" lvl="0" indent="-368300" algn="l">
              <a:lnSpc>
                <a:spcPct val="90000"/>
              </a:lnSpc>
              <a:spcBef>
                <a:spcPts val="1000"/>
              </a:spcBef>
              <a:spcAft>
                <a:spcPts val="0"/>
              </a:spcAft>
              <a:buClr>
                <a:schemeClr val="dk1"/>
              </a:buClr>
              <a:buSzPts val="2200"/>
              <a:buChar char="•"/>
              <a:defRPr/>
            </a:lvl1pPr>
            <a:lvl2pPr marL="914400" lvl="1" indent="-368300" algn="l">
              <a:lnSpc>
                <a:spcPct val="90000"/>
              </a:lnSpc>
              <a:spcBef>
                <a:spcPts val="500"/>
              </a:spcBef>
              <a:spcAft>
                <a:spcPts val="0"/>
              </a:spcAft>
              <a:buClr>
                <a:schemeClr val="dk1"/>
              </a:buClr>
              <a:buSzPts val="2200"/>
              <a:buChar char="•"/>
              <a:defRPr/>
            </a:lvl2pPr>
            <a:lvl3pPr marL="1371600" lvl="2" indent="-368300" algn="l">
              <a:lnSpc>
                <a:spcPct val="90000"/>
              </a:lnSpc>
              <a:spcBef>
                <a:spcPts val="500"/>
              </a:spcBef>
              <a:spcAft>
                <a:spcPts val="0"/>
              </a:spcAft>
              <a:buClr>
                <a:schemeClr val="dk1"/>
              </a:buClr>
              <a:buSzPts val="2200"/>
              <a:buChar char="•"/>
              <a:defRPr/>
            </a:lvl3pPr>
            <a:lvl4pPr marL="1828800" lvl="3" indent="-368300" algn="l">
              <a:lnSpc>
                <a:spcPct val="90000"/>
              </a:lnSpc>
              <a:spcBef>
                <a:spcPts val="500"/>
              </a:spcBef>
              <a:spcAft>
                <a:spcPts val="0"/>
              </a:spcAft>
              <a:buClr>
                <a:schemeClr val="dk1"/>
              </a:buClr>
              <a:buSzPts val="2200"/>
              <a:buChar char="•"/>
              <a:defRPr/>
            </a:lvl4pPr>
            <a:lvl5pPr marL="2286000" lvl="4" indent="-368300" algn="l">
              <a:lnSpc>
                <a:spcPct val="90000"/>
              </a:lnSpc>
              <a:spcBef>
                <a:spcPts val="500"/>
              </a:spcBef>
              <a:spcAft>
                <a:spcPts val="0"/>
              </a:spcAft>
              <a:buClr>
                <a:schemeClr val="dk1"/>
              </a:buClr>
              <a:buSzPts val="2200"/>
              <a:buChar char="•"/>
              <a:defRPr/>
            </a:lvl5pPr>
            <a:lvl6pPr marL="2743200" lvl="5" indent="-368300" algn="l">
              <a:lnSpc>
                <a:spcPct val="90000"/>
              </a:lnSpc>
              <a:spcBef>
                <a:spcPts val="500"/>
              </a:spcBef>
              <a:spcAft>
                <a:spcPts val="0"/>
              </a:spcAft>
              <a:buClr>
                <a:schemeClr val="dk1"/>
              </a:buClr>
              <a:buSzPts val="2200"/>
              <a:buChar char="•"/>
              <a:defRPr/>
            </a:lvl6pPr>
            <a:lvl7pPr marL="3200400" lvl="6" indent="-368300" algn="l">
              <a:lnSpc>
                <a:spcPct val="90000"/>
              </a:lnSpc>
              <a:spcBef>
                <a:spcPts val="500"/>
              </a:spcBef>
              <a:spcAft>
                <a:spcPts val="0"/>
              </a:spcAft>
              <a:buClr>
                <a:schemeClr val="dk1"/>
              </a:buClr>
              <a:buSzPts val="2200"/>
              <a:buChar char="•"/>
              <a:defRPr/>
            </a:lvl7pPr>
            <a:lvl8pPr marL="3657600" lvl="7" indent="-368300" algn="l">
              <a:lnSpc>
                <a:spcPct val="90000"/>
              </a:lnSpc>
              <a:spcBef>
                <a:spcPts val="500"/>
              </a:spcBef>
              <a:spcAft>
                <a:spcPts val="0"/>
              </a:spcAft>
              <a:buClr>
                <a:schemeClr val="dk1"/>
              </a:buClr>
              <a:buSzPts val="2200"/>
              <a:buChar char="•"/>
              <a:defRPr/>
            </a:lvl8pPr>
            <a:lvl9pPr marL="4114800" lvl="8" indent="-368300" algn="l">
              <a:lnSpc>
                <a:spcPct val="90000"/>
              </a:lnSpc>
              <a:spcBef>
                <a:spcPts val="500"/>
              </a:spcBef>
              <a:spcAft>
                <a:spcPts val="0"/>
              </a:spcAft>
              <a:buClr>
                <a:schemeClr val="dk1"/>
              </a:buClr>
              <a:buSzPts val="2200"/>
              <a:buChar char="•"/>
              <a:defRPr/>
            </a:lvl9pPr>
          </a:lstStyle>
          <a:p>
            <a:endParaRPr/>
          </a:p>
        </p:txBody>
      </p:sp>
      <p:sp>
        <p:nvSpPr>
          <p:cNvPr id="193" name="Google Shape;193;p21"/>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94" name="Google Shape;194;p21"/>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95" name="Google Shape;195;p21"/>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G 2A 1Q1A 1">
  <p:cSld name="SECTION_HEADER_7_2_1">
    <p:spTree>
      <p:nvGrpSpPr>
        <p:cNvPr id="1" name="Shape 20"/>
        <p:cNvGrpSpPr/>
        <p:nvPr/>
      </p:nvGrpSpPr>
      <p:grpSpPr>
        <a:xfrm>
          <a:off x="0" y="0"/>
          <a:ext cx="0" cy="0"/>
          <a:chOff x="0" y="0"/>
          <a:chExt cx="0" cy="0"/>
        </a:xfrm>
      </p:grpSpPr>
      <p:sp>
        <p:nvSpPr>
          <p:cNvPr id="21" name="Google Shape;21;p3"/>
          <p:cNvSpPr/>
          <p:nvPr/>
        </p:nvSpPr>
        <p:spPr>
          <a:xfrm>
            <a:off x="185725" y="1026450"/>
            <a:ext cx="8718000" cy="4906200"/>
          </a:xfrm>
          <a:prstGeom prst="roundRect">
            <a:avLst>
              <a:gd name="adj" fmla="val 1780"/>
            </a:avLst>
          </a:prstGeom>
          <a:solidFill>
            <a:srgbClr val="FBAF33">
              <a:alpha val="2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412650" y="1269725"/>
            <a:ext cx="8236500" cy="4374300"/>
          </a:xfrm>
          <a:prstGeom prst="rect">
            <a:avLst/>
          </a:prstGeom>
          <a:solidFill>
            <a:srgbClr val="FFFFFF"/>
          </a:solidFill>
          <a:ln>
            <a:noFill/>
          </a:ln>
          <a:effectLst>
            <a:outerShdw blurRad="57150" dist="19050" algn="bl" rotWithShape="0">
              <a:srgbClr val="B7B7B7">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 name="Google Shape;23;p3"/>
          <p:cNvPicPr preferRelativeResize="0"/>
          <p:nvPr/>
        </p:nvPicPr>
        <p:blipFill rotWithShape="1">
          <a:blip r:embed="rId2" cstate="email">
            <a:alphaModFix/>
            <a:extLst>
              <a:ext uri="{28A0092B-C50C-407E-A947-70E740481C1C}">
                <a14:useLocalDpi xmlns:a14="http://schemas.microsoft.com/office/drawing/2010/main" val="0"/>
              </a:ext>
            </a:extLst>
          </a:blip>
          <a:srcRect/>
          <a:stretch/>
        </p:blipFill>
        <p:spPr>
          <a:xfrm>
            <a:off x="4438651" y="1937126"/>
            <a:ext cx="3911099" cy="3084858"/>
          </a:xfrm>
          <a:prstGeom prst="rect">
            <a:avLst/>
          </a:prstGeom>
          <a:noFill/>
          <a:ln>
            <a:noFill/>
          </a:ln>
        </p:spPr>
      </p:pic>
      <p:cxnSp>
        <p:nvCxnSpPr>
          <p:cNvPr id="24" name="Google Shape;24;p3"/>
          <p:cNvCxnSpPr/>
          <p:nvPr/>
        </p:nvCxnSpPr>
        <p:spPr>
          <a:xfrm rot="10800000">
            <a:off x="410000" y="1758110"/>
            <a:ext cx="8253300" cy="0"/>
          </a:xfrm>
          <a:prstGeom prst="straightConnector1">
            <a:avLst/>
          </a:prstGeom>
          <a:noFill/>
          <a:ln w="19050" cap="flat" cmpd="sng">
            <a:solidFill>
              <a:srgbClr val="CFE2F3"/>
            </a:solidFill>
            <a:prstDash val="solid"/>
            <a:round/>
            <a:headEnd type="none" w="sm" len="sm"/>
            <a:tailEnd type="none" w="sm" len="sm"/>
          </a:ln>
        </p:spPr>
      </p:cxnSp>
      <p:cxnSp>
        <p:nvCxnSpPr>
          <p:cNvPr id="25" name="Google Shape;25;p3"/>
          <p:cNvCxnSpPr/>
          <p:nvPr/>
        </p:nvCxnSpPr>
        <p:spPr>
          <a:xfrm>
            <a:off x="736000" y="1283820"/>
            <a:ext cx="0" cy="4387500"/>
          </a:xfrm>
          <a:prstGeom prst="straightConnector1">
            <a:avLst/>
          </a:prstGeom>
          <a:noFill/>
          <a:ln w="19050" cap="flat" cmpd="sng">
            <a:solidFill>
              <a:srgbClr val="F4CCCC"/>
            </a:solidFill>
            <a:prstDash val="solid"/>
            <a:round/>
            <a:headEnd type="none" w="sm" len="sm"/>
            <a:tailEnd type="none" w="sm" len="sm"/>
          </a:ln>
        </p:spPr>
      </p:cxnSp>
      <p:sp>
        <p:nvSpPr>
          <p:cNvPr id="26" name="Google Shape;26;p3"/>
          <p:cNvSpPr txBox="1"/>
          <p:nvPr/>
        </p:nvSpPr>
        <p:spPr>
          <a:xfrm>
            <a:off x="6041700" y="2320300"/>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SEAL</a:t>
            </a:r>
            <a:endParaRPr sz="1000" b="1">
              <a:highlight>
                <a:srgbClr val="FFFFFF"/>
              </a:highlight>
              <a:latin typeface="Helvetica Neue"/>
              <a:ea typeface="Helvetica Neue"/>
              <a:cs typeface="Helvetica Neue"/>
              <a:sym typeface="Helvetica Neue"/>
            </a:endParaRPr>
          </a:p>
        </p:txBody>
      </p:sp>
      <p:sp>
        <p:nvSpPr>
          <p:cNvPr id="27" name="Google Shape;27;p3"/>
          <p:cNvSpPr txBox="1"/>
          <p:nvPr/>
        </p:nvSpPr>
        <p:spPr>
          <a:xfrm>
            <a:off x="6117900" y="3070388"/>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SALMON</a:t>
            </a:r>
            <a:endParaRPr sz="1000" b="1">
              <a:highlight>
                <a:srgbClr val="FFFFFF"/>
              </a:highlight>
              <a:latin typeface="Helvetica Neue"/>
              <a:ea typeface="Helvetica Neue"/>
              <a:cs typeface="Helvetica Neue"/>
              <a:sym typeface="Helvetica Neue"/>
            </a:endParaRPr>
          </a:p>
        </p:txBody>
      </p:sp>
      <p:sp>
        <p:nvSpPr>
          <p:cNvPr id="28" name="Google Shape;28;p3"/>
          <p:cNvSpPr txBox="1"/>
          <p:nvPr/>
        </p:nvSpPr>
        <p:spPr>
          <a:xfrm>
            <a:off x="4563725" y="3070400"/>
            <a:ext cx="900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SMALL FISH</a:t>
            </a:r>
            <a:endParaRPr sz="1000" b="1">
              <a:highlight>
                <a:srgbClr val="FFFFFF"/>
              </a:highlight>
              <a:latin typeface="Helvetica Neue"/>
              <a:ea typeface="Helvetica Neue"/>
              <a:cs typeface="Helvetica Neue"/>
              <a:sym typeface="Helvetica Neue"/>
            </a:endParaRPr>
          </a:p>
        </p:txBody>
      </p:sp>
      <p:sp>
        <p:nvSpPr>
          <p:cNvPr id="29" name="Google Shape;29;p3"/>
          <p:cNvSpPr txBox="1"/>
          <p:nvPr/>
        </p:nvSpPr>
        <p:spPr>
          <a:xfrm>
            <a:off x="7508538" y="3968125"/>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PLANKTON</a:t>
            </a:r>
            <a:endParaRPr sz="1000" b="1">
              <a:highlight>
                <a:srgbClr val="FFFFFF"/>
              </a:highlight>
              <a:latin typeface="Helvetica Neue"/>
              <a:ea typeface="Helvetica Neue"/>
              <a:cs typeface="Helvetica Neue"/>
              <a:sym typeface="Helvetica Neue"/>
            </a:endParaRPr>
          </a:p>
        </p:txBody>
      </p:sp>
      <p:sp>
        <p:nvSpPr>
          <p:cNvPr id="30" name="Google Shape;30;p3"/>
          <p:cNvSpPr txBox="1"/>
          <p:nvPr/>
        </p:nvSpPr>
        <p:spPr>
          <a:xfrm>
            <a:off x="5107025" y="4163400"/>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CRAB</a:t>
            </a:r>
            <a:endParaRPr sz="1000" b="1">
              <a:highlight>
                <a:srgbClr val="FFFFFF"/>
              </a:highlight>
              <a:latin typeface="Helvetica Neue"/>
              <a:ea typeface="Helvetica Neue"/>
              <a:cs typeface="Helvetica Neue"/>
              <a:sym typeface="Helvetica Neue"/>
            </a:endParaRPr>
          </a:p>
        </p:txBody>
      </p:sp>
      <p:sp>
        <p:nvSpPr>
          <p:cNvPr id="31" name="Google Shape;31;p3"/>
          <p:cNvSpPr txBox="1"/>
          <p:nvPr/>
        </p:nvSpPr>
        <p:spPr>
          <a:xfrm>
            <a:off x="6194125" y="3896688"/>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SHRIMP</a:t>
            </a:r>
            <a:endParaRPr sz="1000" b="1">
              <a:highlight>
                <a:srgbClr val="FFFFFF"/>
              </a:highlight>
              <a:latin typeface="Helvetica Neue"/>
              <a:ea typeface="Helvetica Neue"/>
              <a:cs typeface="Helvetica Neue"/>
              <a:sym typeface="Helvetica Neue"/>
            </a:endParaRPr>
          </a:p>
        </p:txBody>
      </p:sp>
      <p:sp>
        <p:nvSpPr>
          <p:cNvPr id="32" name="Google Shape;32;p3"/>
          <p:cNvSpPr txBox="1"/>
          <p:nvPr/>
        </p:nvSpPr>
        <p:spPr>
          <a:xfrm>
            <a:off x="6007025" y="4968275"/>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MUSSEL</a:t>
            </a:r>
            <a:endParaRPr sz="1000" b="1">
              <a:highlight>
                <a:srgbClr val="FFFFFF"/>
              </a:highlight>
              <a:latin typeface="Helvetica Neue"/>
              <a:ea typeface="Helvetica Neue"/>
              <a:cs typeface="Helvetica Neue"/>
              <a:sym typeface="Helvetica Neue"/>
            </a:endParaRPr>
          </a:p>
        </p:txBody>
      </p:sp>
      <p:sp>
        <p:nvSpPr>
          <p:cNvPr id="33" name="Google Shape;33;p3"/>
          <p:cNvSpPr txBox="1"/>
          <p:nvPr/>
        </p:nvSpPr>
        <p:spPr>
          <a:xfrm>
            <a:off x="7046600" y="4683275"/>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MOLLUSC</a:t>
            </a:r>
            <a:endParaRPr sz="1000" b="1">
              <a:highlight>
                <a:srgbClr val="FFFFFF"/>
              </a:highlight>
              <a:latin typeface="Helvetica Neue"/>
              <a:ea typeface="Helvetica Neue"/>
              <a:cs typeface="Helvetica Neue"/>
              <a:sym typeface="Helvetica Neue"/>
            </a:endParaRPr>
          </a:p>
        </p:txBody>
      </p:sp>
      <p:sp>
        <p:nvSpPr>
          <p:cNvPr id="34" name="Google Shape;34;p3"/>
          <p:cNvSpPr txBox="1"/>
          <p:nvPr/>
        </p:nvSpPr>
        <p:spPr>
          <a:xfrm>
            <a:off x="7508550" y="2438800"/>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SUN</a:t>
            </a:r>
            <a:endParaRPr sz="1000" b="1">
              <a:highlight>
                <a:srgbClr val="FFFFFF"/>
              </a:highlight>
              <a:latin typeface="Helvetica Neue"/>
              <a:ea typeface="Helvetica Neue"/>
              <a:cs typeface="Helvetica Neue"/>
              <a:sym typeface="Helvetica Neue"/>
            </a:endParaRPr>
          </a:p>
        </p:txBody>
      </p:sp>
    </p:spTree>
  </p:cSld>
  <p:clrMapOvr>
    <a:masterClrMapping/>
  </p:clrMapOvr>
  <p:extLst>
    <p:ext uri="{DCECCB84-F9BA-43D5-87BE-67443E8EF086}">
      <p15:sldGuideLst xmlns:p15="http://schemas.microsoft.com/office/powerpoint/2012/main">
        <p15:guide id="1" orient="horz" pos="611">
          <p15:clr>
            <a:srgbClr val="FA7B17"/>
          </p15:clr>
        </p15:guide>
        <p15:guide id="2" orient="horz" pos="936">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G 2A 1Q1A 1 1">
  <p:cSld name="SECTION_HEADER_7_2_1_1">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4806450" y="1498325"/>
            <a:ext cx="4101300" cy="4475100"/>
          </a:xfrm>
          <a:prstGeom prst="rect">
            <a:avLst/>
          </a:prstGeom>
          <a:solidFill>
            <a:srgbClr val="FBAF33">
              <a:alpha val="25882"/>
            </a:srgbClr>
          </a:solidFill>
          <a:ln w="9525" cap="flat" cmpd="sng">
            <a:solidFill>
              <a:srgbClr val="FBAF33"/>
            </a:solidFill>
            <a:prstDash val="solid"/>
            <a:round/>
            <a:headEnd type="none" w="sm" len="sm"/>
            <a:tailEnd type="none" w="sm" len="sm"/>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Clr>
                <a:srgbClr val="000000"/>
              </a:buClr>
              <a:buSzPts val="1300"/>
              <a:buChar char="●"/>
              <a:defRPr sz="1300">
                <a:solidFill>
                  <a:srgbClr val="000000"/>
                </a:solidFill>
              </a:defRPr>
            </a:lvl1pPr>
            <a:lvl2pPr marL="914400" lvl="1" indent="-311150" algn="l">
              <a:lnSpc>
                <a:spcPct val="115000"/>
              </a:lnSpc>
              <a:spcBef>
                <a:spcPts val="1600"/>
              </a:spcBef>
              <a:spcAft>
                <a:spcPts val="0"/>
              </a:spcAft>
              <a:buClr>
                <a:srgbClr val="000000"/>
              </a:buClr>
              <a:buSzPts val="1300"/>
              <a:buChar char="○"/>
              <a:defRPr sz="1300">
                <a:solidFill>
                  <a:srgbClr val="000000"/>
                </a:solidFill>
              </a:defRPr>
            </a:lvl2pPr>
            <a:lvl3pPr marL="1371600" lvl="2" indent="-311150" algn="l">
              <a:lnSpc>
                <a:spcPct val="115000"/>
              </a:lnSpc>
              <a:spcBef>
                <a:spcPts val="1600"/>
              </a:spcBef>
              <a:spcAft>
                <a:spcPts val="0"/>
              </a:spcAft>
              <a:buClr>
                <a:srgbClr val="000000"/>
              </a:buClr>
              <a:buSzPts val="1300"/>
              <a:buChar char="■"/>
              <a:defRPr sz="1300">
                <a:solidFill>
                  <a:srgbClr val="000000"/>
                </a:solidFill>
              </a:defRPr>
            </a:lvl3pPr>
            <a:lvl4pPr marL="1828800" lvl="3" indent="-311150" algn="l">
              <a:lnSpc>
                <a:spcPct val="115000"/>
              </a:lnSpc>
              <a:spcBef>
                <a:spcPts val="1600"/>
              </a:spcBef>
              <a:spcAft>
                <a:spcPts val="0"/>
              </a:spcAft>
              <a:buClr>
                <a:srgbClr val="000000"/>
              </a:buClr>
              <a:buSzPts val="1300"/>
              <a:buChar char="●"/>
              <a:defRPr sz="1300">
                <a:solidFill>
                  <a:srgbClr val="000000"/>
                </a:solidFill>
              </a:defRPr>
            </a:lvl4pPr>
            <a:lvl5pPr marL="2286000" lvl="4" indent="-311150" algn="l">
              <a:lnSpc>
                <a:spcPct val="115000"/>
              </a:lnSpc>
              <a:spcBef>
                <a:spcPts val="1600"/>
              </a:spcBef>
              <a:spcAft>
                <a:spcPts val="0"/>
              </a:spcAft>
              <a:buClr>
                <a:srgbClr val="000000"/>
              </a:buClr>
              <a:buSzPts val="1300"/>
              <a:buChar char="○"/>
              <a:defRPr sz="1300">
                <a:solidFill>
                  <a:srgbClr val="000000"/>
                </a:solidFill>
              </a:defRPr>
            </a:lvl5pPr>
            <a:lvl6pPr marL="2743200" lvl="5" indent="-311150" algn="l">
              <a:lnSpc>
                <a:spcPct val="115000"/>
              </a:lnSpc>
              <a:spcBef>
                <a:spcPts val="1600"/>
              </a:spcBef>
              <a:spcAft>
                <a:spcPts val="0"/>
              </a:spcAft>
              <a:buClr>
                <a:srgbClr val="000000"/>
              </a:buClr>
              <a:buSzPts val="1300"/>
              <a:buChar char="■"/>
              <a:defRPr sz="1300">
                <a:solidFill>
                  <a:srgbClr val="000000"/>
                </a:solidFill>
              </a:defRPr>
            </a:lvl6pPr>
            <a:lvl7pPr marL="3200400" lvl="6" indent="-311150" algn="l">
              <a:lnSpc>
                <a:spcPct val="115000"/>
              </a:lnSpc>
              <a:spcBef>
                <a:spcPts val="1600"/>
              </a:spcBef>
              <a:spcAft>
                <a:spcPts val="0"/>
              </a:spcAft>
              <a:buClr>
                <a:srgbClr val="000000"/>
              </a:buClr>
              <a:buSzPts val="1300"/>
              <a:buChar char="●"/>
              <a:defRPr sz="1300">
                <a:solidFill>
                  <a:srgbClr val="000000"/>
                </a:solidFill>
              </a:defRPr>
            </a:lvl7pPr>
            <a:lvl8pPr marL="3657600" lvl="7" indent="-311150" algn="l">
              <a:lnSpc>
                <a:spcPct val="115000"/>
              </a:lnSpc>
              <a:spcBef>
                <a:spcPts val="1600"/>
              </a:spcBef>
              <a:spcAft>
                <a:spcPts val="0"/>
              </a:spcAft>
              <a:buClr>
                <a:srgbClr val="000000"/>
              </a:buClr>
              <a:buSzPts val="1300"/>
              <a:buChar char="○"/>
              <a:defRPr sz="1300">
                <a:solidFill>
                  <a:srgbClr val="000000"/>
                </a:solidFill>
              </a:defRPr>
            </a:lvl8pPr>
            <a:lvl9pPr marL="4114800" lvl="8" indent="-311150" algn="l">
              <a:lnSpc>
                <a:spcPct val="115000"/>
              </a:lnSpc>
              <a:spcBef>
                <a:spcPts val="1600"/>
              </a:spcBef>
              <a:spcAft>
                <a:spcPts val="1600"/>
              </a:spcAft>
              <a:buClr>
                <a:srgbClr val="000000"/>
              </a:buClr>
              <a:buSzPts val="1300"/>
              <a:buChar char="■"/>
              <a:defRPr sz="1300">
                <a:solidFill>
                  <a:srgbClr val="000000"/>
                </a:solidFill>
              </a:defRPr>
            </a:lvl9pPr>
          </a:lstStyle>
          <a:p>
            <a:endParaRPr/>
          </a:p>
        </p:txBody>
      </p:sp>
      <p:cxnSp>
        <p:nvCxnSpPr>
          <p:cNvPr id="37" name="Google Shape;37;p4"/>
          <p:cNvCxnSpPr/>
          <p:nvPr/>
        </p:nvCxnSpPr>
        <p:spPr>
          <a:xfrm>
            <a:off x="4561950" y="1243967"/>
            <a:ext cx="5400" cy="4729500"/>
          </a:xfrm>
          <a:prstGeom prst="straightConnector1">
            <a:avLst/>
          </a:prstGeom>
          <a:noFill/>
          <a:ln w="19050" cap="flat" cmpd="sng">
            <a:solidFill>
              <a:srgbClr val="FBAF33"/>
            </a:solidFill>
            <a:prstDash val="dot"/>
            <a:round/>
            <a:headEnd type="none" w="sm" len="sm"/>
            <a:tailEnd type="none" w="sm" len="sm"/>
          </a:ln>
        </p:spPr>
      </p:cxnSp>
    </p:spTree>
  </p:cSld>
  <p:clrMapOvr>
    <a:masterClrMapping/>
  </p:clrMapOvr>
  <p:extLst>
    <p:ext uri="{DCECCB84-F9BA-43D5-87BE-67443E8EF086}">
      <p15:sldGuideLst xmlns:p15="http://schemas.microsoft.com/office/powerpoint/2012/main">
        <p15:guide id="1" orient="horz" pos="611">
          <p15:clr>
            <a:srgbClr val="FA7B17"/>
          </p15:clr>
        </p15:guide>
        <p15:guide id="2" orient="horz" pos="936">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G 2A PlannerA 3">
  <p:cSld name="SECTION_HEADER_3_3">
    <p:spTree>
      <p:nvGrpSpPr>
        <p:cNvPr id="1" name="Shape 38"/>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936">
          <p15:clr>
            <a:srgbClr val="FA7B17"/>
          </p15:clr>
        </p15:guide>
        <p15:guide id="2" orient="horz" pos="605">
          <p15:clr>
            <a:srgbClr val="FA7B17"/>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G 2A PlannerA 1">
  <p:cSld name="SECTION_HEADER_3_1">
    <p:spTree>
      <p:nvGrpSpPr>
        <p:cNvPr id="1" name="Shape 39"/>
        <p:cNvGrpSpPr/>
        <p:nvPr/>
      </p:nvGrpSpPr>
      <p:grpSpPr>
        <a:xfrm>
          <a:off x="0" y="0"/>
          <a:ext cx="0" cy="0"/>
          <a:chOff x="0" y="0"/>
          <a:chExt cx="0" cy="0"/>
        </a:xfrm>
      </p:grpSpPr>
      <p:sp>
        <p:nvSpPr>
          <p:cNvPr id="40" name="Google Shape;40;p6"/>
          <p:cNvSpPr/>
          <p:nvPr/>
        </p:nvSpPr>
        <p:spPr>
          <a:xfrm>
            <a:off x="7394550" y="0"/>
            <a:ext cx="1203000" cy="6858000"/>
          </a:xfrm>
          <a:prstGeom prst="rect">
            <a:avLst/>
          </a:prstGeom>
          <a:solidFill>
            <a:srgbClr val="FFE5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 name="Google Shape;41;p6"/>
          <p:cNvPicPr preferRelativeResize="0"/>
          <p:nvPr/>
        </p:nvPicPr>
        <p:blipFill rotWithShape="1">
          <a:blip r:embed="rId2" cstate="email">
            <a:alphaModFix/>
            <a:extLst>
              <a:ext uri="{28A0092B-C50C-407E-A947-70E740481C1C}">
                <a14:useLocalDpi xmlns:a14="http://schemas.microsoft.com/office/drawing/2010/main" val="0"/>
              </a:ext>
            </a:extLst>
          </a:blip>
          <a:srcRect/>
          <a:stretch/>
        </p:blipFill>
        <p:spPr>
          <a:xfrm rot="-1542593">
            <a:off x="1369321" y="2984458"/>
            <a:ext cx="1233683" cy="210862"/>
          </a:xfrm>
          <a:prstGeom prst="rect">
            <a:avLst/>
          </a:prstGeom>
          <a:noFill/>
          <a:ln>
            <a:noFill/>
          </a:ln>
        </p:spPr>
      </p:pic>
      <p:pic>
        <p:nvPicPr>
          <p:cNvPr id="42" name="Google Shape;42;p6"/>
          <p:cNvPicPr preferRelativeResize="0"/>
          <p:nvPr/>
        </p:nvPicPr>
        <p:blipFill rotWithShape="1">
          <a:blip r:embed="rId3" cstate="email">
            <a:alphaModFix/>
            <a:extLst>
              <a:ext uri="{28A0092B-C50C-407E-A947-70E740481C1C}">
                <a14:useLocalDpi xmlns:a14="http://schemas.microsoft.com/office/drawing/2010/main" val="0"/>
              </a:ext>
            </a:extLst>
          </a:blip>
          <a:srcRect/>
          <a:stretch/>
        </p:blipFill>
        <p:spPr>
          <a:xfrm rot="-3623345">
            <a:off x="1736412" y="3715760"/>
            <a:ext cx="1664578" cy="210861"/>
          </a:xfrm>
          <a:prstGeom prst="rect">
            <a:avLst/>
          </a:prstGeom>
          <a:noFill/>
          <a:ln>
            <a:noFill/>
          </a:ln>
        </p:spPr>
      </p:pic>
      <p:pic>
        <p:nvPicPr>
          <p:cNvPr id="43" name="Google Shape;43;p6"/>
          <p:cNvPicPr preferRelativeResize="0"/>
          <p:nvPr/>
        </p:nvPicPr>
        <p:blipFill rotWithShape="1">
          <a:blip r:embed="rId4" cstate="email">
            <a:alphaModFix/>
            <a:extLst>
              <a:ext uri="{28A0092B-C50C-407E-A947-70E740481C1C}">
                <a14:useLocalDpi xmlns:a14="http://schemas.microsoft.com/office/drawing/2010/main" val="0"/>
              </a:ext>
            </a:extLst>
          </a:blip>
          <a:srcRect/>
          <a:stretch/>
        </p:blipFill>
        <p:spPr>
          <a:xfrm rot="3623383" flipH="1">
            <a:off x="3507908" y="3718863"/>
            <a:ext cx="1657432" cy="210858"/>
          </a:xfrm>
          <a:prstGeom prst="rect">
            <a:avLst/>
          </a:prstGeom>
          <a:noFill/>
          <a:ln>
            <a:noFill/>
          </a:ln>
        </p:spPr>
      </p:pic>
      <p:pic>
        <p:nvPicPr>
          <p:cNvPr id="44" name="Google Shape;44;p6"/>
          <p:cNvPicPr preferRelativeResize="0"/>
          <p:nvPr/>
        </p:nvPicPr>
        <p:blipFill rotWithShape="1">
          <a:blip r:embed="rId2" cstate="email">
            <a:alphaModFix/>
            <a:extLst>
              <a:ext uri="{28A0092B-C50C-407E-A947-70E740481C1C}">
                <a14:useLocalDpi xmlns:a14="http://schemas.microsoft.com/office/drawing/2010/main" val="0"/>
              </a:ext>
            </a:extLst>
          </a:blip>
          <a:srcRect/>
          <a:stretch/>
        </p:blipFill>
        <p:spPr>
          <a:xfrm rot="1542593" flipH="1">
            <a:off x="4334771" y="2984458"/>
            <a:ext cx="1233683" cy="210862"/>
          </a:xfrm>
          <a:prstGeom prst="rect">
            <a:avLst/>
          </a:prstGeom>
          <a:noFill/>
          <a:ln>
            <a:noFill/>
          </a:ln>
        </p:spPr>
      </p:pic>
      <p:pic>
        <p:nvPicPr>
          <p:cNvPr id="45" name="Google Shape;45;p6"/>
          <p:cNvPicPr preferRelativeResize="0"/>
          <p:nvPr/>
        </p:nvPicPr>
        <p:blipFill rotWithShape="1">
          <a:blip r:embed="rId5" cstate="email">
            <a:alphaModFix/>
            <a:extLst>
              <a:ext uri="{28A0092B-C50C-407E-A947-70E740481C1C}">
                <a14:useLocalDpi xmlns:a14="http://schemas.microsoft.com/office/drawing/2010/main" val="0"/>
              </a:ext>
            </a:extLst>
          </a:blip>
          <a:srcRect/>
          <a:stretch/>
        </p:blipFill>
        <p:spPr>
          <a:xfrm rot="-5400000">
            <a:off x="3046600" y="3450441"/>
            <a:ext cx="772249" cy="228613"/>
          </a:xfrm>
          <a:prstGeom prst="rect">
            <a:avLst/>
          </a:prstGeom>
          <a:noFill/>
          <a:ln>
            <a:noFill/>
          </a:ln>
        </p:spPr>
      </p:pic>
      <p:pic>
        <p:nvPicPr>
          <p:cNvPr id="46" name="Google Shape;46;p6"/>
          <p:cNvPicPr preferRelativeResize="0"/>
          <p:nvPr/>
        </p:nvPicPr>
        <p:blipFill rotWithShape="1">
          <a:blip r:embed="rId6" cstate="email">
            <a:alphaModFix/>
            <a:extLst>
              <a:ext uri="{28A0092B-C50C-407E-A947-70E740481C1C}">
                <a14:useLocalDpi xmlns:a14="http://schemas.microsoft.com/office/drawing/2010/main" val="0"/>
              </a:ext>
            </a:extLst>
          </a:blip>
          <a:srcRect/>
          <a:stretch/>
        </p:blipFill>
        <p:spPr>
          <a:xfrm>
            <a:off x="3096371" y="1912154"/>
            <a:ext cx="717754" cy="725175"/>
          </a:xfrm>
          <a:prstGeom prst="rect">
            <a:avLst/>
          </a:prstGeom>
          <a:noFill/>
          <a:ln>
            <a:noFill/>
          </a:ln>
        </p:spPr>
      </p:pic>
      <p:pic>
        <p:nvPicPr>
          <p:cNvPr id="47" name="Google Shape;47;p6"/>
          <p:cNvPicPr preferRelativeResize="0"/>
          <p:nvPr/>
        </p:nvPicPr>
        <p:blipFill rotWithShape="1">
          <a:blip r:embed="rId7" cstate="email">
            <a:alphaModFix/>
            <a:extLst>
              <a:ext uri="{28A0092B-C50C-407E-A947-70E740481C1C}">
                <a14:useLocalDpi xmlns:a14="http://schemas.microsoft.com/office/drawing/2010/main" val="0"/>
              </a:ext>
            </a:extLst>
          </a:blip>
          <a:srcRect/>
          <a:stretch/>
        </p:blipFill>
        <p:spPr>
          <a:xfrm rot="-7816413" flipH="1">
            <a:off x="1096159" y="4455797"/>
            <a:ext cx="595654" cy="228612"/>
          </a:xfrm>
          <a:prstGeom prst="rect">
            <a:avLst/>
          </a:prstGeom>
          <a:noFill/>
          <a:ln>
            <a:noFill/>
          </a:ln>
        </p:spPr>
      </p:pic>
      <p:sp>
        <p:nvSpPr>
          <p:cNvPr id="48" name="Google Shape;48;p6"/>
          <p:cNvSpPr txBox="1"/>
          <p:nvPr/>
        </p:nvSpPr>
        <p:spPr>
          <a:xfrm>
            <a:off x="2706898" y="2574478"/>
            <a:ext cx="1496700" cy="287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Comfortaa"/>
                <a:ea typeface="Comfortaa"/>
                <a:cs typeface="Comfortaa"/>
                <a:sym typeface="Comfortaa"/>
              </a:rPr>
              <a:t>Herring larvae</a:t>
            </a:r>
            <a:endParaRPr sz="1300" b="1" i="0" u="none" strike="noStrike" cap="none">
              <a:solidFill>
                <a:srgbClr val="000000"/>
              </a:solidFill>
              <a:latin typeface="Comfortaa"/>
              <a:ea typeface="Comfortaa"/>
              <a:cs typeface="Comfortaa"/>
              <a:sym typeface="Comfortaa"/>
            </a:endParaRPr>
          </a:p>
        </p:txBody>
      </p:sp>
      <p:sp>
        <p:nvSpPr>
          <p:cNvPr id="49" name="Google Shape;49;p6"/>
          <p:cNvSpPr/>
          <p:nvPr/>
        </p:nvSpPr>
        <p:spPr>
          <a:xfrm>
            <a:off x="1762725" y="4831928"/>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6"/>
          <p:cNvSpPr/>
          <p:nvPr/>
        </p:nvSpPr>
        <p:spPr>
          <a:xfrm>
            <a:off x="3279000" y="4401528"/>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6"/>
          <p:cNvSpPr/>
          <p:nvPr/>
        </p:nvSpPr>
        <p:spPr>
          <a:xfrm>
            <a:off x="4827400" y="4892778"/>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6"/>
          <p:cNvSpPr/>
          <p:nvPr/>
        </p:nvSpPr>
        <p:spPr>
          <a:xfrm>
            <a:off x="5752350" y="3383628"/>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3" name="Google Shape;53;p6"/>
          <p:cNvGrpSpPr/>
          <p:nvPr/>
        </p:nvGrpSpPr>
        <p:grpSpPr>
          <a:xfrm>
            <a:off x="213969" y="3363451"/>
            <a:ext cx="1724375" cy="822229"/>
            <a:chOff x="7133862" y="1948550"/>
            <a:chExt cx="1724375" cy="822229"/>
          </a:xfrm>
        </p:grpSpPr>
        <p:pic>
          <p:nvPicPr>
            <p:cNvPr id="54" name="Google Shape;54;p6"/>
            <p:cNvPicPr preferRelativeResize="0"/>
            <p:nvPr/>
          </p:nvPicPr>
          <p:blipFill rotWithShape="1">
            <a:blip r:embed="rId8" cstate="email">
              <a:alphaModFix/>
              <a:extLst>
                <a:ext uri="{28A0092B-C50C-407E-A947-70E740481C1C}">
                  <a14:useLocalDpi xmlns:a14="http://schemas.microsoft.com/office/drawing/2010/main" val="0"/>
                </a:ext>
              </a:extLst>
            </a:blip>
            <a:srcRect/>
            <a:stretch/>
          </p:blipFill>
          <p:spPr>
            <a:xfrm>
              <a:off x="7133862" y="1948550"/>
              <a:ext cx="1724375" cy="534525"/>
            </a:xfrm>
            <a:prstGeom prst="rect">
              <a:avLst/>
            </a:prstGeom>
            <a:noFill/>
            <a:ln>
              <a:noFill/>
            </a:ln>
          </p:spPr>
        </p:pic>
        <p:sp>
          <p:nvSpPr>
            <p:cNvPr id="55" name="Google Shape;55;p6"/>
            <p:cNvSpPr txBox="1"/>
            <p:nvPr/>
          </p:nvSpPr>
          <p:spPr>
            <a:xfrm>
              <a:off x="7236743" y="2483079"/>
              <a:ext cx="1496700" cy="287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highlight>
                    <a:srgbClr val="FFFFFF"/>
                  </a:highlight>
                  <a:latin typeface="Comfortaa"/>
                  <a:ea typeface="Comfortaa"/>
                  <a:cs typeface="Comfortaa"/>
                  <a:sym typeface="Comfortaa"/>
                </a:rPr>
                <a:t>Salmon</a:t>
              </a:r>
              <a:endParaRPr sz="1300" b="1" i="0" u="none" strike="noStrike" cap="none">
                <a:solidFill>
                  <a:srgbClr val="000000"/>
                </a:solidFill>
                <a:highlight>
                  <a:srgbClr val="FFFFFF"/>
                </a:highlight>
                <a:latin typeface="Comfortaa"/>
                <a:ea typeface="Comfortaa"/>
                <a:cs typeface="Comfortaa"/>
                <a:sym typeface="Comfortaa"/>
              </a:endParaRPr>
            </a:p>
            <a:p>
              <a:pPr marL="0" marR="0" lvl="0" indent="0" algn="l" rtl="0">
                <a:lnSpc>
                  <a:spcPct val="100000"/>
                </a:lnSpc>
                <a:spcBef>
                  <a:spcPts val="0"/>
                </a:spcBef>
                <a:spcAft>
                  <a:spcPts val="0"/>
                </a:spcAft>
                <a:buClr>
                  <a:srgbClr val="000000"/>
                </a:buClr>
                <a:buSzPts val="1300"/>
                <a:buFont typeface="Arial"/>
                <a:buNone/>
              </a:pPr>
              <a:endParaRPr sz="1300" b="1" i="0" u="none" strike="noStrike" cap="none">
                <a:solidFill>
                  <a:srgbClr val="000000"/>
                </a:solidFill>
                <a:highlight>
                  <a:srgbClr val="FFFFFF"/>
                </a:highlight>
                <a:latin typeface="Comfortaa"/>
                <a:ea typeface="Comfortaa"/>
                <a:cs typeface="Comfortaa"/>
                <a:sym typeface="Comfortaa"/>
              </a:endParaRPr>
            </a:p>
          </p:txBody>
        </p:sp>
      </p:grpSp>
      <p:sp>
        <p:nvSpPr>
          <p:cNvPr id="56" name="Google Shape;56;p6"/>
          <p:cNvSpPr/>
          <p:nvPr/>
        </p:nvSpPr>
        <p:spPr>
          <a:xfrm>
            <a:off x="6232675" y="103951"/>
            <a:ext cx="2817600" cy="1447200"/>
          </a:xfrm>
          <a:prstGeom prst="roundRect">
            <a:avLst>
              <a:gd name="adj" fmla="val 5459"/>
            </a:avLst>
          </a:prstGeom>
          <a:solidFill>
            <a:srgbClr val="FFFFFF"/>
          </a:solidFill>
          <a:ln w="952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400"/>
              <a:buFont typeface="Arial"/>
              <a:buNone/>
            </a:pPr>
            <a:r>
              <a:rPr lang="en" sz="1400" b="0" i="0" u="none" strike="noStrike" cap="none">
                <a:solidFill>
                  <a:srgbClr val="72501D"/>
                </a:solidFill>
                <a:latin typeface="Comfortaa"/>
                <a:ea typeface="Comfortaa"/>
                <a:cs typeface="Comfortaa"/>
                <a:sym typeface="Comfortaa"/>
              </a:rPr>
              <a:t>Drag and drop each animal to its spot in the web. </a:t>
            </a:r>
            <a:endParaRPr sz="1400" b="0" i="0" u="none" strike="noStrike" cap="none">
              <a:solidFill>
                <a:srgbClr val="000000"/>
              </a:solidFill>
              <a:latin typeface="Arial"/>
              <a:ea typeface="Arial"/>
              <a:cs typeface="Arial"/>
              <a:sym typeface="Arial"/>
            </a:endParaRPr>
          </a:p>
        </p:txBody>
      </p:sp>
      <p:sp>
        <p:nvSpPr>
          <p:cNvPr id="57" name="Google Shape;57;p6"/>
          <p:cNvSpPr/>
          <p:nvPr/>
        </p:nvSpPr>
        <p:spPr>
          <a:xfrm>
            <a:off x="8245478" y="781338"/>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8" name="Google Shape;58;p6"/>
          <p:cNvGrpSpPr/>
          <p:nvPr/>
        </p:nvGrpSpPr>
        <p:grpSpPr>
          <a:xfrm>
            <a:off x="6905131" y="935024"/>
            <a:ext cx="1496700" cy="548661"/>
            <a:chOff x="7010928" y="2064161"/>
            <a:chExt cx="1496700" cy="548661"/>
          </a:xfrm>
        </p:grpSpPr>
        <p:pic>
          <p:nvPicPr>
            <p:cNvPr id="59" name="Google Shape;59;p6"/>
            <p:cNvPicPr preferRelativeResize="0"/>
            <p:nvPr/>
          </p:nvPicPr>
          <p:blipFill rotWithShape="1">
            <a:blip r:embed="rId9" cstate="email">
              <a:alphaModFix/>
              <a:extLst>
                <a:ext uri="{28A0092B-C50C-407E-A947-70E740481C1C}">
                  <a14:useLocalDpi xmlns:a14="http://schemas.microsoft.com/office/drawing/2010/main" val="0"/>
                </a:ext>
              </a:extLst>
            </a:blip>
            <a:srcRect/>
            <a:stretch/>
          </p:blipFill>
          <p:spPr>
            <a:xfrm>
              <a:off x="7236737" y="2064161"/>
              <a:ext cx="1005800" cy="311790"/>
            </a:xfrm>
            <a:prstGeom prst="rect">
              <a:avLst/>
            </a:prstGeom>
            <a:noFill/>
            <a:ln>
              <a:noFill/>
            </a:ln>
          </p:spPr>
        </p:pic>
        <p:sp>
          <p:nvSpPr>
            <p:cNvPr id="60" name="Google Shape;60;p6"/>
            <p:cNvSpPr txBox="1"/>
            <p:nvPr/>
          </p:nvSpPr>
          <p:spPr>
            <a:xfrm>
              <a:off x="7010928" y="2325122"/>
              <a:ext cx="1496700" cy="287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highlight>
                    <a:srgbClr val="FFFFFF"/>
                  </a:highlight>
                  <a:latin typeface="Comfortaa"/>
                  <a:ea typeface="Comfortaa"/>
                  <a:cs typeface="Comfortaa"/>
                  <a:sym typeface="Comfortaa"/>
                </a:rPr>
                <a:t>Salmon</a:t>
              </a:r>
              <a:endParaRPr sz="1000" b="1" i="0" u="none" strike="noStrike" cap="none">
                <a:solidFill>
                  <a:srgbClr val="000000"/>
                </a:solidFill>
                <a:highlight>
                  <a:srgbClr val="FFFFFF"/>
                </a:highlight>
                <a:latin typeface="Comfortaa"/>
                <a:ea typeface="Comfortaa"/>
                <a:cs typeface="Comfortaa"/>
                <a:sym typeface="Comfortaa"/>
              </a:endParaRPr>
            </a:p>
            <a:p>
              <a:pPr marL="0" marR="0" lvl="0" indent="0" algn="l" rtl="0">
                <a:lnSpc>
                  <a:spcPct val="100000"/>
                </a:lnSpc>
                <a:spcBef>
                  <a:spcPts val="0"/>
                </a:spcBef>
                <a:spcAft>
                  <a:spcPts val="0"/>
                </a:spcAft>
                <a:buClr>
                  <a:srgbClr val="000000"/>
                </a:buClr>
                <a:buSzPts val="1300"/>
                <a:buFont typeface="Arial"/>
                <a:buNone/>
              </a:pPr>
              <a:endParaRPr sz="1300" b="1" i="0" u="none" strike="noStrike" cap="none">
                <a:solidFill>
                  <a:srgbClr val="000000"/>
                </a:solidFill>
                <a:highlight>
                  <a:srgbClr val="FFFFFF"/>
                </a:highlight>
                <a:latin typeface="Comfortaa"/>
                <a:ea typeface="Comfortaa"/>
                <a:cs typeface="Comfortaa"/>
                <a:sym typeface="Comfortaa"/>
              </a:endParaRPr>
            </a:p>
          </p:txBody>
        </p:sp>
      </p:grpSp>
      <p:grpSp>
        <p:nvGrpSpPr>
          <p:cNvPr id="61" name="Google Shape;61;p6"/>
          <p:cNvGrpSpPr/>
          <p:nvPr/>
        </p:nvGrpSpPr>
        <p:grpSpPr>
          <a:xfrm>
            <a:off x="7510170" y="1034582"/>
            <a:ext cx="330237" cy="391912"/>
            <a:chOff x="3202866" y="5907827"/>
            <a:chExt cx="455374" cy="540419"/>
          </a:xfrm>
        </p:grpSpPr>
        <p:sp>
          <p:nvSpPr>
            <p:cNvPr id="62" name="Google Shape;62;p6"/>
            <p:cNvSpPr/>
            <p:nvPr/>
          </p:nvSpPr>
          <p:spPr>
            <a:xfrm>
              <a:off x="3224087" y="5907827"/>
              <a:ext cx="197100" cy="197100"/>
            </a:xfrm>
            <a:prstGeom prst="ellipse">
              <a:avLst/>
            </a:prstGeom>
            <a:solidFill>
              <a:srgbClr val="EF4225"/>
            </a:solidFill>
            <a:ln w="19050"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3" name="Google Shape;63;p6"/>
            <p:cNvGrpSpPr/>
            <p:nvPr/>
          </p:nvGrpSpPr>
          <p:grpSpPr>
            <a:xfrm rot="-1799905">
              <a:off x="3292514" y="5975624"/>
              <a:ext cx="276078" cy="432580"/>
              <a:chOff x="281875" y="4003475"/>
              <a:chExt cx="362100" cy="567365"/>
            </a:xfrm>
          </p:grpSpPr>
          <p:sp>
            <p:nvSpPr>
              <p:cNvPr id="64" name="Google Shape;64;p6"/>
              <p:cNvSpPr/>
              <p:nvPr/>
            </p:nvSpPr>
            <p:spPr>
              <a:xfrm>
                <a:off x="281875" y="4003475"/>
                <a:ext cx="362100" cy="396600"/>
              </a:xfrm>
              <a:prstGeom prst="triangle">
                <a:avLst>
                  <a:gd name="adj" fmla="val 50000"/>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6"/>
              <p:cNvSpPr/>
              <p:nvPr/>
            </p:nvSpPr>
            <p:spPr>
              <a:xfrm>
                <a:off x="423445" y="4361440"/>
                <a:ext cx="76500" cy="2094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6"/>
              <p:cNvSpPr/>
              <p:nvPr/>
            </p:nvSpPr>
            <p:spPr>
              <a:xfrm>
                <a:off x="388689" y="4269352"/>
                <a:ext cx="146700" cy="1188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pic>
        <p:nvPicPr>
          <p:cNvPr id="67" name="Google Shape;67;p6"/>
          <p:cNvPicPr preferRelativeResize="0"/>
          <p:nvPr/>
        </p:nvPicPr>
        <p:blipFill rotWithShape="1">
          <a:blip r:embed="rId10" cstate="email">
            <a:alphaModFix/>
            <a:extLst>
              <a:ext uri="{28A0092B-C50C-407E-A947-70E740481C1C}">
                <a14:useLocalDpi xmlns:a14="http://schemas.microsoft.com/office/drawing/2010/main" val="0"/>
              </a:ext>
            </a:extLst>
          </a:blip>
          <a:srcRect/>
          <a:stretch/>
        </p:blipFill>
        <p:spPr>
          <a:xfrm rot="834907">
            <a:off x="7582457" y="801617"/>
            <a:ext cx="806437" cy="37482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729">
          <p15:clr>
            <a:srgbClr val="FA7B17"/>
          </p15:clr>
        </p15:guide>
        <p15:guide id="2" orient="horz" pos="605">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G 2A PlannerA 2">
  <p:cSld name="SECTION_HEADER_3_2">
    <p:spTree>
      <p:nvGrpSpPr>
        <p:cNvPr id="1" name="Shape 68"/>
        <p:cNvGrpSpPr/>
        <p:nvPr/>
      </p:nvGrpSpPr>
      <p:grpSpPr>
        <a:xfrm>
          <a:off x="0" y="0"/>
          <a:ext cx="0" cy="0"/>
          <a:chOff x="0" y="0"/>
          <a:chExt cx="0" cy="0"/>
        </a:xfrm>
      </p:grpSpPr>
      <p:sp>
        <p:nvSpPr>
          <p:cNvPr id="69" name="Google Shape;69;p7"/>
          <p:cNvSpPr/>
          <p:nvPr/>
        </p:nvSpPr>
        <p:spPr>
          <a:xfrm>
            <a:off x="7394550" y="0"/>
            <a:ext cx="1203000" cy="6858000"/>
          </a:xfrm>
          <a:prstGeom prst="rect">
            <a:avLst/>
          </a:prstGeom>
          <a:solidFill>
            <a:srgbClr val="FFE5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0" name="Google Shape;70;p7"/>
          <p:cNvGrpSpPr/>
          <p:nvPr/>
        </p:nvGrpSpPr>
        <p:grpSpPr>
          <a:xfrm>
            <a:off x="3139593" y="3578481"/>
            <a:ext cx="1654988" cy="805600"/>
            <a:chOff x="3933820" y="2642095"/>
            <a:chExt cx="1654988" cy="805600"/>
          </a:xfrm>
        </p:grpSpPr>
        <p:pic>
          <p:nvPicPr>
            <p:cNvPr id="71" name="Google Shape;71;p7"/>
            <p:cNvPicPr preferRelativeResize="0"/>
            <p:nvPr/>
          </p:nvPicPr>
          <p:blipFill rotWithShape="1">
            <a:blip r:embed="rId2" cstate="email">
              <a:alphaModFix/>
              <a:extLst>
                <a:ext uri="{28A0092B-C50C-407E-A947-70E740481C1C}">
                  <a14:useLocalDpi xmlns:a14="http://schemas.microsoft.com/office/drawing/2010/main" val="0"/>
                </a:ext>
              </a:extLst>
            </a:blip>
            <a:srcRect/>
            <a:stretch/>
          </p:blipFill>
          <p:spPr>
            <a:xfrm flipH="1">
              <a:off x="3933820" y="2642095"/>
              <a:ext cx="1203025" cy="260850"/>
            </a:xfrm>
            <a:prstGeom prst="rect">
              <a:avLst/>
            </a:prstGeom>
            <a:noFill/>
            <a:ln>
              <a:noFill/>
            </a:ln>
          </p:spPr>
        </p:pic>
        <p:sp>
          <p:nvSpPr>
            <p:cNvPr id="72" name="Google Shape;72;p7"/>
            <p:cNvSpPr txBox="1"/>
            <p:nvPr/>
          </p:nvSpPr>
          <p:spPr>
            <a:xfrm>
              <a:off x="3939108" y="3159995"/>
              <a:ext cx="1649700" cy="28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Comfortaa"/>
                  <a:ea typeface="Comfortaa"/>
                  <a:cs typeface="Comfortaa"/>
                  <a:sym typeface="Comfortaa"/>
                </a:rPr>
                <a:t>Juvenile Herring</a:t>
              </a:r>
              <a:endParaRPr sz="1300" b="1" i="0" u="none" strike="noStrike" cap="none">
                <a:solidFill>
                  <a:srgbClr val="000000"/>
                </a:solidFill>
                <a:latin typeface="Comfortaa"/>
                <a:ea typeface="Comfortaa"/>
                <a:cs typeface="Comfortaa"/>
                <a:sym typeface="Comfortaa"/>
              </a:endParaRPr>
            </a:p>
          </p:txBody>
        </p:sp>
        <p:pic>
          <p:nvPicPr>
            <p:cNvPr id="73" name="Google Shape;73;p7"/>
            <p:cNvPicPr preferRelativeResize="0"/>
            <p:nvPr/>
          </p:nvPicPr>
          <p:blipFill rotWithShape="1">
            <a:blip r:embed="rId2" cstate="email">
              <a:alphaModFix/>
              <a:extLst>
                <a:ext uri="{28A0092B-C50C-407E-A947-70E740481C1C}">
                  <a14:useLocalDpi xmlns:a14="http://schemas.microsoft.com/office/drawing/2010/main" val="0"/>
                </a:ext>
              </a:extLst>
            </a:blip>
            <a:srcRect/>
            <a:stretch/>
          </p:blipFill>
          <p:spPr>
            <a:xfrm flipH="1">
              <a:off x="4314820" y="2718295"/>
              <a:ext cx="1203025" cy="260850"/>
            </a:xfrm>
            <a:prstGeom prst="rect">
              <a:avLst/>
            </a:prstGeom>
            <a:noFill/>
            <a:ln>
              <a:noFill/>
            </a:ln>
          </p:spPr>
        </p:pic>
        <p:pic>
          <p:nvPicPr>
            <p:cNvPr id="74" name="Google Shape;74;p7"/>
            <p:cNvPicPr preferRelativeResize="0"/>
            <p:nvPr/>
          </p:nvPicPr>
          <p:blipFill rotWithShape="1">
            <a:blip r:embed="rId2" cstate="email">
              <a:alphaModFix/>
              <a:extLst>
                <a:ext uri="{28A0092B-C50C-407E-A947-70E740481C1C}">
                  <a14:useLocalDpi xmlns:a14="http://schemas.microsoft.com/office/drawing/2010/main" val="0"/>
                </a:ext>
              </a:extLst>
            </a:blip>
            <a:srcRect/>
            <a:stretch/>
          </p:blipFill>
          <p:spPr>
            <a:xfrm flipH="1">
              <a:off x="4162420" y="2870695"/>
              <a:ext cx="1203025" cy="260850"/>
            </a:xfrm>
            <a:prstGeom prst="rect">
              <a:avLst/>
            </a:prstGeom>
            <a:noFill/>
            <a:ln>
              <a:noFill/>
            </a:ln>
          </p:spPr>
        </p:pic>
      </p:grpSp>
      <p:pic>
        <p:nvPicPr>
          <p:cNvPr id="75" name="Google Shape;75;p7"/>
          <p:cNvPicPr preferRelativeResize="0"/>
          <p:nvPr/>
        </p:nvPicPr>
        <p:blipFill rotWithShape="1">
          <a:blip r:embed="rId3" cstate="email">
            <a:alphaModFix/>
            <a:extLst>
              <a:ext uri="{28A0092B-C50C-407E-A947-70E740481C1C}">
                <a14:useLocalDpi xmlns:a14="http://schemas.microsoft.com/office/drawing/2010/main" val="0"/>
              </a:ext>
            </a:extLst>
          </a:blip>
          <a:srcRect/>
          <a:stretch/>
        </p:blipFill>
        <p:spPr>
          <a:xfrm rot="-5400000">
            <a:off x="3523444" y="2944060"/>
            <a:ext cx="723658" cy="214228"/>
          </a:xfrm>
          <a:prstGeom prst="rect">
            <a:avLst/>
          </a:prstGeom>
          <a:noFill/>
          <a:ln>
            <a:noFill/>
          </a:ln>
        </p:spPr>
      </p:pic>
      <p:pic>
        <p:nvPicPr>
          <p:cNvPr id="76" name="Google Shape;76;p7"/>
          <p:cNvPicPr preferRelativeResize="0"/>
          <p:nvPr/>
        </p:nvPicPr>
        <p:blipFill rotWithShape="1">
          <a:blip r:embed="rId3" cstate="email">
            <a:alphaModFix/>
            <a:extLst>
              <a:ext uri="{28A0092B-C50C-407E-A947-70E740481C1C}">
                <a14:useLocalDpi xmlns:a14="http://schemas.microsoft.com/office/drawing/2010/main" val="0"/>
              </a:ext>
            </a:extLst>
          </a:blip>
          <a:srcRect/>
          <a:stretch/>
        </p:blipFill>
        <p:spPr>
          <a:xfrm rot="1137857">
            <a:off x="2035220" y="3280292"/>
            <a:ext cx="723660" cy="214227"/>
          </a:xfrm>
          <a:prstGeom prst="rect">
            <a:avLst/>
          </a:prstGeom>
          <a:noFill/>
          <a:ln>
            <a:noFill/>
          </a:ln>
        </p:spPr>
      </p:pic>
      <p:pic>
        <p:nvPicPr>
          <p:cNvPr id="77" name="Google Shape;77;p7"/>
          <p:cNvPicPr preferRelativeResize="0"/>
          <p:nvPr/>
        </p:nvPicPr>
        <p:blipFill rotWithShape="1">
          <a:blip r:embed="rId4" cstate="email">
            <a:alphaModFix/>
            <a:extLst>
              <a:ext uri="{28A0092B-C50C-407E-A947-70E740481C1C}">
                <a14:useLocalDpi xmlns:a14="http://schemas.microsoft.com/office/drawing/2010/main" val="0"/>
              </a:ext>
            </a:extLst>
          </a:blip>
          <a:srcRect/>
          <a:stretch/>
        </p:blipFill>
        <p:spPr>
          <a:xfrm rot="-965772">
            <a:off x="1913107" y="2194988"/>
            <a:ext cx="1156055" cy="197595"/>
          </a:xfrm>
          <a:prstGeom prst="rect">
            <a:avLst/>
          </a:prstGeom>
          <a:noFill/>
          <a:ln>
            <a:noFill/>
          </a:ln>
        </p:spPr>
      </p:pic>
      <p:grpSp>
        <p:nvGrpSpPr>
          <p:cNvPr id="78" name="Google Shape;78;p7"/>
          <p:cNvGrpSpPr/>
          <p:nvPr/>
        </p:nvGrpSpPr>
        <p:grpSpPr>
          <a:xfrm>
            <a:off x="364362" y="2656975"/>
            <a:ext cx="1724375" cy="822229"/>
            <a:chOff x="7133862" y="1948550"/>
            <a:chExt cx="1724375" cy="822229"/>
          </a:xfrm>
        </p:grpSpPr>
        <p:pic>
          <p:nvPicPr>
            <p:cNvPr id="79" name="Google Shape;79;p7"/>
            <p:cNvPicPr preferRelativeResize="0"/>
            <p:nvPr/>
          </p:nvPicPr>
          <p:blipFill rotWithShape="1">
            <a:blip r:embed="rId5" cstate="email">
              <a:alphaModFix/>
              <a:extLst>
                <a:ext uri="{28A0092B-C50C-407E-A947-70E740481C1C}">
                  <a14:useLocalDpi xmlns:a14="http://schemas.microsoft.com/office/drawing/2010/main" val="0"/>
                </a:ext>
              </a:extLst>
            </a:blip>
            <a:srcRect/>
            <a:stretch/>
          </p:blipFill>
          <p:spPr>
            <a:xfrm>
              <a:off x="7133862" y="1948550"/>
              <a:ext cx="1724375" cy="534525"/>
            </a:xfrm>
            <a:prstGeom prst="rect">
              <a:avLst/>
            </a:prstGeom>
            <a:noFill/>
            <a:ln>
              <a:noFill/>
            </a:ln>
          </p:spPr>
        </p:pic>
        <p:sp>
          <p:nvSpPr>
            <p:cNvPr id="80" name="Google Shape;80;p7"/>
            <p:cNvSpPr txBox="1"/>
            <p:nvPr/>
          </p:nvSpPr>
          <p:spPr>
            <a:xfrm>
              <a:off x="7236743" y="2483079"/>
              <a:ext cx="1496700" cy="287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highlight>
                    <a:srgbClr val="FFFFFF"/>
                  </a:highlight>
                  <a:latin typeface="Comfortaa"/>
                  <a:ea typeface="Comfortaa"/>
                  <a:cs typeface="Comfortaa"/>
                  <a:sym typeface="Comfortaa"/>
                </a:rPr>
                <a:t>Salmon</a:t>
              </a:r>
              <a:endParaRPr sz="1300" b="1" i="0" u="none" strike="noStrike" cap="none">
                <a:solidFill>
                  <a:srgbClr val="000000"/>
                </a:solidFill>
                <a:highlight>
                  <a:srgbClr val="FFFFFF"/>
                </a:highlight>
                <a:latin typeface="Comfortaa"/>
                <a:ea typeface="Comfortaa"/>
                <a:cs typeface="Comfortaa"/>
                <a:sym typeface="Comfortaa"/>
              </a:endParaRPr>
            </a:p>
            <a:p>
              <a:pPr marL="0" marR="0" lvl="0" indent="0" algn="l" rtl="0">
                <a:lnSpc>
                  <a:spcPct val="100000"/>
                </a:lnSpc>
                <a:spcBef>
                  <a:spcPts val="0"/>
                </a:spcBef>
                <a:spcAft>
                  <a:spcPts val="0"/>
                </a:spcAft>
                <a:buClr>
                  <a:srgbClr val="000000"/>
                </a:buClr>
                <a:buSzPts val="1300"/>
                <a:buFont typeface="Arial"/>
                <a:buNone/>
              </a:pPr>
              <a:endParaRPr sz="1300" b="1" i="0" u="none" strike="noStrike" cap="none">
                <a:solidFill>
                  <a:srgbClr val="000000"/>
                </a:solidFill>
                <a:highlight>
                  <a:srgbClr val="FFFFFF"/>
                </a:highlight>
                <a:latin typeface="Comfortaa"/>
                <a:ea typeface="Comfortaa"/>
                <a:cs typeface="Comfortaa"/>
                <a:sym typeface="Comfortaa"/>
              </a:endParaRPr>
            </a:p>
          </p:txBody>
        </p:sp>
      </p:grpSp>
      <p:pic>
        <p:nvPicPr>
          <p:cNvPr id="81" name="Google Shape;81;p7"/>
          <p:cNvPicPr preferRelativeResize="0"/>
          <p:nvPr/>
        </p:nvPicPr>
        <p:blipFill rotWithShape="1">
          <a:blip r:embed="rId3" cstate="email">
            <a:alphaModFix/>
            <a:extLst>
              <a:ext uri="{28A0092B-C50C-407E-A947-70E740481C1C}">
                <a14:useLocalDpi xmlns:a14="http://schemas.microsoft.com/office/drawing/2010/main" val="0"/>
              </a:ext>
            </a:extLst>
          </a:blip>
          <a:srcRect/>
          <a:stretch/>
        </p:blipFill>
        <p:spPr>
          <a:xfrm rot="-1137857" flipH="1">
            <a:off x="4966590" y="3280292"/>
            <a:ext cx="723660" cy="214227"/>
          </a:xfrm>
          <a:prstGeom prst="rect">
            <a:avLst/>
          </a:prstGeom>
          <a:noFill/>
          <a:ln>
            <a:noFill/>
          </a:ln>
        </p:spPr>
      </p:pic>
      <p:pic>
        <p:nvPicPr>
          <p:cNvPr id="82" name="Google Shape;82;p7"/>
          <p:cNvPicPr preferRelativeResize="0"/>
          <p:nvPr/>
        </p:nvPicPr>
        <p:blipFill rotWithShape="1">
          <a:blip r:embed="rId4" cstate="email">
            <a:alphaModFix/>
            <a:extLst>
              <a:ext uri="{28A0092B-C50C-407E-A947-70E740481C1C}">
                <a14:useLocalDpi xmlns:a14="http://schemas.microsoft.com/office/drawing/2010/main" val="0"/>
              </a:ext>
            </a:extLst>
          </a:blip>
          <a:srcRect/>
          <a:stretch/>
        </p:blipFill>
        <p:spPr>
          <a:xfrm rot="965772" flipH="1">
            <a:off x="4656307" y="2194988"/>
            <a:ext cx="1156055" cy="197595"/>
          </a:xfrm>
          <a:prstGeom prst="rect">
            <a:avLst/>
          </a:prstGeom>
          <a:noFill/>
          <a:ln>
            <a:noFill/>
          </a:ln>
        </p:spPr>
      </p:pic>
      <p:pic>
        <p:nvPicPr>
          <p:cNvPr id="83" name="Google Shape;83;p7"/>
          <p:cNvPicPr preferRelativeResize="0"/>
          <p:nvPr/>
        </p:nvPicPr>
        <p:blipFill rotWithShape="1">
          <a:blip r:embed="rId3" cstate="email">
            <a:alphaModFix/>
            <a:extLst>
              <a:ext uri="{28A0092B-C50C-407E-A947-70E740481C1C}">
                <a14:useLocalDpi xmlns:a14="http://schemas.microsoft.com/office/drawing/2010/main" val="0"/>
              </a:ext>
            </a:extLst>
          </a:blip>
          <a:srcRect/>
          <a:stretch/>
        </p:blipFill>
        <p:spPr>
          <a:xfrm rot="9662143" flipH="1">
            <a:off x="2035220" y="4499492"/>
            <a:ext cx="723660" cy="214227"/>
          </a:xfrm>
          <a:prstGeom prst="rect">
            <a:avLst/>
          </a:prstGeom>
          <a:noFill/>
          <a:ln>
            <a:noFill/>
          </a:ln>
        </p:spPr>
      </p:pic>
      <p:pic>
        <p:nvPicPr>
          <p:cNvPr id="84" name="Google Shape;84;p7"/>
          <p:cNvPicPr preferRelativeResize="0"/>
          <p:nvPr/>
        </p:nvPicPr>
        <p:blipFill rotWithShape="1">
          <a:blip r:embed="rId3" cstate="email">
            <a:alphaModFix/>
            <a:extLst>
              <a:ext uri="{28A0092B-C50C-407E-A947-70E740481C1C}">
                <a14:useLocalDpi xmlns:a14="http://schemas.microsoft.com/office/drawing/2010/main" val="0"/>
              </a:ext>
            </a:extLst>
          </a:blip>
          <a:srcRect/>
          <a:stretch/>
        </p:blipFill>
        <p:spPr>
          <a:xfrm rot="-9662143">
            <a:off x="4966590" y="4499492"/>
            <a:ext cx="723660" cy="214227"/>
          </a:xfrm>
          <a:prstGeom prst="rect">
            <a:avLst/>
          </a:prstGeom>
          <a:noFill/>
          <a:ln>
            <a:noFill/>
          </a:ln>
        </p:spPr>
      </p:pic>
      <p:pic>
        <p:nvPicPr>
          <p:cNvPr id="85" name="Google Shape;85;p7"/>
          <p:cNvPicPr preferRelativeResize="0"/>
          <p:nvPr/>
        </p:nvPicPr>
        <p:blipFill rotWithShape="1">
          <a:blip r:embed="rId3" cstate="email">
            <a:alphaModFix/>
            <a:extLst>
              <a:ext uri="{28A0092B-C50C-407E-A947-70E740481C1C}">
                <a14:useLocalDpi xmlns:a14="http://schemas.microsoft.com/office/drawing/2010/main" val="0"/>
              </a:ext>
            </a:extLst>
          </a:blip>
          <a:srcRect/>
          <a:stretch/>
        </p:blipFill>
        <p:spPr>
          <a:xfrm rot="-5400000">
            <a:off x="3523444" y="4982786"/>
            <a:ext cx="723658" cy="214228"/>
          </a:xfrm>
          <a:prstGeom prst="rect">
            <a:avLst/>
          </a:prstGeom>
          <a:noFill/>
          <a:ln>
            <a:noFill/>
          </a:ln>
        </p:spPr>
      </p:pic>
      <p:pic>
        <p:nvPicPr>
          <p:cNvPr id="86" name="Google Shape;86;p7"/>
          <p:cNvPicPr preferRelativeResize="0"/>
          <p:nvPr/>
        </p:nvPicPr>
        <p:blipFill rotWithShape="1">
          <a:blip r:embed="rId3" cstate="email">
            <a:alphaModFix/>
            <a:extLst>
              <a:ext uri="{28A0092B-C50C-407E-A947-70E740481C1C}">
                <a14:useLocalDpi xmlns:a14="http://schemas.microsoft.com/office/drawing/2010/main" val="0"/>
              </a:ext>
            </a:extLst>
          </a:blip>
          <a:srcRect/>
          <a:stretch/>
        </p:blipFill>
        <p:spPr>
          <a:xfrm rot="-6033829">
            <a:off x="1162646" y="4044390"/>
            <a:ext cx="723660" cy="214228"/>
          </a:xfrm>
          <a:prstGeom prst="rect">
            <a:avLst/>
          </a:prstGeom>
          <a:noFill/>
          <a:ln>
            <a:noFill/>
          </a:ln>
        </p:spPr>
      </p:pic>
      <p:sp>
        <p:nvSpPr>
          <p:cNvPr id="87" name="Google Shape;87;p7"/>
          <p:cNvSpPr/>
          <p:nvPr/>
        </p:nvSpPr>
        <p:spPr>
          <a:xfrm>
            <a:off x="1432050" y="495364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7"/>
          <p:cNvSpPr/>
          <p:nvPr/>
        </p:nvSpPr>
        <p:spPr>
          <a:xfrm>
            <a:off x="3709013" y="593989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7"/>
          <p:cNvSpPr/>
          <p:nvPr/>
        </p:nvSpPr>
        <p:spPr>
          <a:xfrm>
            <a:off x="5985963" y="482549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7"/>
          <p:cNvSpPr/>
          <p:nvPr/>
        </p:nvSpPr>
        <p:spPr>
          <a:xfrm>
            <a:off x="5985963" y="274904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7"/>
          <p:cNvSpPr/>
          <p:nvPr/>
        </p:nvSpPr>
        <p:spPr>
          <a:xfrm>
            <a:off x="3686475" y="175029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1725">
          <p15:clr>
            <a:srgbClr val="FA7B17"/>
          </p15:clr>
        </p15:guide>
        <p15:guide id="2" orient="horz" pos="605">
          <p15:clr>
            <a:srgbClr val="FA7B17"/>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G 2A PlannerA 4">
  <p:cSld name="SECTION_HEADER_3_4">
    <p:spTree>
      <p:nvGrpSpPr>
        <p:cNvPr id="1" name="Shape 92"/>
        <p:cNvGrpSpPr/>
        <p:nvPr/>
      </p:nvGrpSpPr>
      <p:grpSpPr>
        <a:xfrm>
          <a:off x="0" y="0"/>
          <a:ext cx="0" cy="0"/>
          <a:chOff x="0" y="0"/>
          <a:chExt cx="0" cy="0"/>
        </a:xfrm>
      </p:grpSpPr>
      <p:sp>
        <p:nvSpPr>
          <p:cNvPr id="93" name="Google Shape;93;p8"/>
          <p:cNvSpPr/>
          <p:nvPr/>
        </p:nvSpPr>
        <p:spPr>
          <a:xfrm>
            <a:off x="7394550" y="0"/>
            <a:ext cx="1203000" cy="6858000"/>
          </a:xfrm>
          <a:prstGeom prst="rect">
            <a:avLst/>
          </a:prstGeom>
          <a:solidFill>
            <a:srgbClr val="FFE5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8"/>
          <p:cNvSpPr txBox="1"/>
          <p:nvPr/>
        </p:nvSpPr>
        <p:spPr>
          <a:xfrm>
            <a:off x="90775" y="6323375"/>
            <a:ext cx="8519700" cy="399900"/>
          </a:xfrm>
          <a:prstGeom prst="rect">
            <a:avLst/>
          </a:prstGeom>
          <a:noFill/>
          <a:ln>
            <a:noFill/>
          </a:ln>
        </p:spPr>
        <p:txBody>
          <a:bodyPr spcFirstLastPara="1" wrap="square" lIns="73150"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200" b="1" i="0" u="none" strike="noStrike" cap="none">
                <a:solidFill>
                  <a:srgbClr val="72501D"/>
                </a:solidFill>
                <a:highlight>
                  <a:srgbClr val="FBAF33"/>
                </a:highlight>
                <a:latin typeface="Comfortaa"/>
                <a:ea typeface="Comfortaa"/>
                <a:cs typeface="Comfortaa"/>
                <a:sym typeface="Comfortaa"/>
              </a:rPr>
              <a:t>K̓TSI H̓A̓GI̓UƛA - DON’T OVER HARVEST</a:t>
            </a:r>
            <a:r>
              <a:rPr lang="en" sz="1200" b="0" i="0" u="none" strike="noStrike" cap="none">
                <a:solidFill>
                  <a:srgbClr val="72501D"/>
                </a:solidFill>
                <a:latin typeface="Comfortaa"/>
                <a:ea typeface="Comfortaa"/>
                <a:cs typeface="Comfortaa"/>
                <a:sym typeface="Comfortaa"/>
              </a:rPr>
              <a:t> </a:t>
            </a:r>
            <a:r>
              <a:rPr lang="en" sz="1200" b="1" i="0" u="none" strike="noStrike" cap="none">
                <a:solidFill>
                  <a:srgbClr val="72501D"/>
                </a:solidFill>
                <a:latin typeface="Comfortaa"/>
                <a:ea typeface="Comfortaa"/>
                <a:cs typeface="Comfortaa"/>
                <a:sym typeface="Comfortaa"/>
              </a:rPr>
              <a:t>| </a:t>
            </a:r>
            <a:r>
              <a:rPr lang="en" sz="1200" b="1" i="0" u="none" strike="noStrike" cap="none">
                <a:solidFill>
                  <a:srgbClr val="72501D"/>
                </a:solidFill>
                <a:highlight>
                  <a:srgbClr val="FFFFFF"/>
                </a:highlight>
                <a:latin typeface="Comfortaa"/>
                <a:ea typeface="Comfortaa"/>
                <a:cs typeface="Comfortaa"/>
                <a:sym typeface="Comfortaa"/>
              </a:rPr>
              <a:t>HERRING 101: </a:t>
            </a:r>
            <a:r>
              <a:rPr lang="en" sz="1200" b="1" i="0" u="none" strike="noStrike" cap="none">
                <a:solidFill>
                  <a:srgbClr val="72501D"/>
                </a:solidFill>
                <a:latin typeface="Comfortaa"/>
                <a:ea typeface="Comfortaa"/>
                <a:cs typeface="Comfortaa"/>
                <a:sym typeface="Comfortaa"/>
              </a:rPr>
              <a:t>ANSWER KEY </a:t>
            </a:r>
            <a:endParaRPr sz="1200" b="1" i="0" u="none" strike="noStrike" cap="none">
              <a:solidFill>
                <a:srgbClr val="72501D"/>
              </a:solidFill>
              <a:latin typeface="Comfortaa"/>
              <a:ea typeface="Comfortaa"/>
              <a:cs typeface="Comfortaa"/>
              <a:sym typeface="Comfortaa"/>
            </a:endParaRPr>
          </a:p>
        </p:txBody>
      </p:sp>
      <p:sp>
        <p:nvSpPr>
          <p:cNvPr id="95" name="Google Shape;95;p8"/>
          <p:cNvSpPr/>
          <p:nvPr/>
        </p:nvSpPr>
        <p:spPr>
          <a:xfrm>
            <a:off x="0" y="6215575"/>
            <a:ext cx="5703900" cy="542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6" name="Google Shape;96;p8"/>
          <p:cNvPicPr preferRelativeResize="0"/>
          <p:nvPr/>
        </p:nvPicPr>
        <p:blipFill rotWithShape="1">
          <a:blip r:embed="rId2" cstate="email">
            <a:alphaModFix/>
            <a:extLst>
              <a:ext uri="{28A0092B-C50C-407E-A947-70E740481C1C}">
                <a14:useLocalDpi xmlns:a14="http://schemas.microsoft.com/office/drawing/2010/main" val="0"/>
              </a:ext>
            </a:extLst>
          </a:blip>
          <a:srcRect/>
          <a:stretch/>
        </p:blipFill>
        <p:spPr>
          <a:xfrm rot="-5400000">
            <a:off x="3675844" y="2715460"/>
            <a:ext cx="723658" cy="214228"/>
          </a:xfrm>
          <a:prstGeom prst="rect">
            <a:avLst/>
          </a:prstGeom>
          <a:noFill/>
          <a:ln>
            <a:noFill/>
          </a:ln>
        </p:spPr>
      </p:pic>
      <p:pic>
        <p:nvPicPr>
          <p:cNvPr id="97" name="Google Shape;97;p8"/>
          <p:cNvPicPr preferRelativeResize="0"/>
          <p:nvPr/>
        </p:nvPicPr>
        <p:blipFill rotWithShape="1">
          <a:blip r:embed="rId2" cstate="email">
            <a:alphaModFix/>
            <a:extLst>
              <a:ext uri="{28A0092B-C50C-407E-A947-70E740481C1C}">
                <a14:useLocalDpi xmlns:a14="http://schemas.microsoft.com/office/drawing/2010/main" val="0"/>
              </a:ext>
            </a:extLst>
          </a:blip>
          <a:srcRect/>
          <a:stretch/>
        </p:blipFill>
        <p:spPr>
          <a:xfrm rot="1137857">
            <a:off x="2187620" y="3051692"/>
            <a:ext cx="723660" cy="214227"/>
          </a:xfrm>
          <a:prstGeom prst="rect">
            <a:avLst/>
          </a:prstGeom>
          <a:noFill/>
          <a:ln>
            <a:noFill/>
          </a:ln>
        </p:spPr>
      </p:pic>
      <p:pic>
        <p:nvPicPr>
          <p:cNvPr id="98" name="Google Shape;98;p8"/>
          <p:cNvPicPr preferRelativeResize="0"/>
          <p:nvPr/>
        </p:nvPicPr>
        <p:blipFill rotWithShape="1">
          <a:blip r:embed="rId3" cstate="email">
            <a:alphaModFix/>
            <a:extLst>
              <a:ext uri="{28A0092B-C50C-407E-A947-70E740481C1C}">
                <a14:useLocalDpi xmlns:a14="http://schemas.microsoft.com/office/drawing/2010/main" val="0"/>
              </a:ext>
            </a:extLst>
          </a:blip>
          <a:srcRect/>
          <a:stretch/>
        </p:blipFill>
        <p:spPr>
          <a:xfrm rot="-965772">
            <a:off x="2065507" y="1966388"/>
            <a:ext cx="1156055" cy="197595"/>
          </a:xfrm>
          <a:prstGeom prst="rect">
            <a:avLst/>
          </a:prstGeom>
          <a:noFill/>
          <a:ln>
            <a:noFill/>
          </a:ln>
        </p:spPr>
      </p:pic>
      <p:pic>
        <p:nvPicPr>
          <p:cNvPr id="99" name="Google Shape;99;p8"/>
          <p:cNvPicPr preferRelativeResize="0"/>
          <p:nvPr/>
        </p:nvPicPr>
        <p:blipFill rotWithShape="1">
          <a:blip r:embed="rId2" cstate="email">
            <a:alphaModFix/>
            <a:extLst>
              <a:ext uri="{28A0092B-C50C-407E-A947-70E740481C1C}">
                <a14:useLocalDpi xmlns:a14="http://schemas.microsoft.com/office/drawing/2010/main" val="0"/>
              </a:ext>
            </a:extLst>
          </a:blip>
          <a:srcRect/>
          <a:stretch/>
        </p:blipFill>
        <p:spPr>
          <a:xfrm rot="-1137857" flipH="1">
            <a:off x="5118990" y="3051692"/>
            <a:ext cx="723660" cy="214227"/>
          </a:xfrm>
          <a:prstGeom prst="rect">
            <a:avLst/>
          </a:prstGeom>
          <a:noFill/>
          <a:ln>
            <a:noFill/>
          </a:ln>
        </p:spPr>
      </p:pic>
      <p:pic>
        <p:nvPicPr>
          <p:cNvPr id="100" name="Google Shape;100;p8"/>
          <p:cNvPicPr preferRelativeResize="0"/>
          <p:nvPr/>
        </p:nvPicPr>
        <p:blipFill rotWithShape="1">
          <a:blip r:embed="rId3" cstate="email">
            <a:alphaModFix/>
            <a:extLst>
              <a:ext uri="{28A0092B-C50C-407E-A947-70E740481C1C}">
                <a14:useLocalDpi xmlns:a14="http://schemas.microsoft.com/office/drawing/2010/main" val="0"/>
              </a:ext>
            </a:extLst>
          </a:blip>
          <a:srcRect/>
          <a:stretch/>
        </p:blipFill>
        <p:spPr>
          <a:xfrm rot="965772" flipH="1">
            <a:off x="4808707" y="1966388"/>
            <a:ext cx="1156055" cy="197595"/>
          </a:xfrm>
          <a:prstGeom prst="rect">
            <a:avLst/>
          </a:prstGeom>
          <a:noFill/>
          <a:ln>
            <a:noFill/>
          </a:ln>
        </p:spPr>
      </p:pic>
      <p:pic>
        <p:nvPicPr>
          <p:cNvPr id="101" name="Google Shape;101;p8"/>
          <p:cNvPicPr preferRelativeResize="0"/>
          <p:nvPr/>
        </p:nvPicPr>
        <p:blipFill rotWithShape="1">
          <a:blip r:embed="rId2" cstate="email">
            <a:alphaModFix/>
            <a:extLst>
              <a:ext uri="{28A0092B-C50C-407E-A947-70E740481C1C}">
                <a14:useLocalDpi xmlns:a14="http://schemas.microsoft.com/office/drawing/2010/main" val="0"/>
              </a:ext>
            </a:extLst>
          </a:blip>
          <a:srcRect/>
          <a:stretch/>
        </p:blipFill>
        <p:spPr>
          <a:xfrm rot="9662143" flipH="1">
            <a:off x="2187620" y="4270892"/>
            <a:ext cx="723660" cy="214227"/>
          </a:xfrm>
          <a:prstGeom prst="rect">
            <a:avLst/>
          </a:prstGeom>
          <a:noFill/>
          <a:ln>
            <a:noFill/>
          </a:ln>
        </p:spPr>
      </p:pic>
      <p:pic>
        <p:nvPicPr>
          <p:cNvPr id="102" name="Google Shape;102;p8"/>
          <p:cNvPicPr preferRelativeResize="0"/>
          <p:nvPr/>
        </p:nvPicPr>
        <p:blipFill rotWithShape="1">
          <a:blip r:embed="rId2" cstate="email">
            <a:alphaModFix/>
            <a:extLst>
              <a:ext uri="{28A0092B-C50C-407E-A947-70E740481C1C}">
                <a14:useLocalDpi xmlns:a14="http://schemas.microsoft.com/office/drawing/2010/main" val="0"/>
              </a:ext>
            </a:extLst>
          </a:blip>
          <a:srcRect/>
          <a:stretch/>
        </p:blipFill>
        <p:spPr>
          <a:xfrm rot="-9662143">
            <a:off x="5118990" y="4270892"/>
            <a:ext cx="723660" cy="214227"/>
          </a:xfrm>
          <a:prstGeom prst="rect">
            <a:avLst/>
          </a:prstGeom>
          <a:noFill/>
          <a:ln>
            <a:noFill/>
          </a:ln>
        </p:spPr>
      </p:pic>
      <p:pic>
        <p:nvPicPr>
          <p:cNvPr id="103" name="Google Shape;103;p8"/>
          <p:cNvPicPr preferRelativeResize="0"/>
          <p:nvPr/>
        </p:nvPicPr>
        <p:blipFill rotWithShape="1">
          <a:blip r:embed="rId2" cstate="email">
            <a:alphaModFix/>
            <a:extLst>
              <a:ext uri="{28A0092B-C50C-407E-A947-70E740481C1C}">
                <a14:useLocalDpi xmlns:a14="http://schemas.microsoft.com/office/drawing/2010/main" val="0"/>
              </a:ext>
            </a:extLst>
          </a:blip>
          <a:srcRect/>
          <a:stretch/>
        </p:blipFill>
        <p:spPr>
          <a:xfrm rot="-5400000">
            <a:off x="3675844" y="4754186"/>
            <a:ext cx="723658" cy="214228"/>
          </a:xfrm>
          <a:prstGeom prst="rect">
            <a:avLst/>
          </a:prstGeom>
          <a:noFill/>
          <a:ln>
            <a:noFill/>
          </a:ln>
        </p:spPr>
      </p:pic>
      <p:pic>
        <p:nvPicPr>
          <p:cNvPr id="104" name="Google Shape;104;p8"/>
          <p:cNvPicPr preferRelativeResize="0"/>
          <p:nvPr/>
        </p:nvPicPr>
        <p:blipFill rotWithShape="1">
          <a:blip r:embed="rId2" cstate="email">
            <a:alphaModFix/>
            <a:extLst>
              <a:ext uri="{28A0092B-C50C-407E-A947-70E740481C1C}">
                <a14:useLocalDpi xmlns:a14="http://schemas.microsoft.com/office/drawing/2010/main" val="0"/>
              </a:ext>
            </a:extLst>
          </a:blip>
          <a:srcRect/>
          <a:stretch/>
        </p:blipFill>
        <p:spPr>
          <a:xfrm rot="-6033829">
            <a:off x="1315046" y="3815790"/>
            <a:ext cx="723660" cy="214228"/>
          </a:xfrm>
          <a:prstGeom prst="rect">
            <a:avLst/>
          </a:prstGeom>
          <a:noFill/>
          <a:ln>
            <a:noFill/>
          </a:ln>
        </p:spPr>
      </p:pic>
      <p:sp>
        <p:nvSpPr>
          <p:cNvPr id="105" name="Google Shape;105;p8"/>
          <p:cNvSpPr txBox="1"/>
          <p:nvPr/>
        </p:nvSpPr>
        <p:spPr>
          <a:xfrm>
            <a:off x="3336426" y="3974975"/>
            <a:ext cx="1402500" cy="269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Comfortaa"/>
                <a:ea typeface="Comfortaa"/>
                <a:cs typeface="Comfortaa"/>
                <a:sym typeface="Comfortaa"/>
              </a:rPr>
              <a:t>Herring</a:t>
            </a:r>
            <a:endParaRPr sz="1300" b="1" i="0" u="none" strike="noStrike" cap="none">
              <a:solidFill>
                <a:srgbClr val="000000"/>
              </a:solidFill>
              <a:latin typeface="Comfortaa"/>
              <a:ea typeface="Comfortaa"/>
              <a:cs typeface="Comfortaa"/>
              <a:sym typeface="Comfortaa"/>
            </a:endParaRPr>
          </a:p>
        </p:txBody>
      </p:sp>
      <p:pic>
        <p:nvPicPr>
          <p:cNvPr id="106" name="Google Shape;106;p8"/>
          <p:cNvPicPr preferRelativeResize="0"/>
          <p:nvPr/>
        </p:nvPicPr>
        <p:blipFill rotWithShape="1">
          <a:blip r:embed="rId4" cstate="email">
            <a:alphaModFix/>
            <a:extLst>
              <a:ext uri="{28A0092B-C50C-407E-A947-70E740481C1C}">
                <a14:useLocalDpi xmlns:a14="http://schemas.microsoft.com/office/drawing/2010/main" val="0"/>
              </a:ext>
            </a:extLst>
          </a:blip>
          <a:srcRect/>
          <a:stretch/>
        </p:blipFill>
        <p:spPr>
          <a:xfrm flipH="1">
            <a:off x="3226202" y="3305477"/>
            <a:ext cx="1731719" cy="528444"/>
          </a:xfrm>
          <a:prstGeom prst="rect">
            <a:avLst/>
          </a:prstGeom>
          <a:noFill/>
          <a:ln>
            <a:noFill/>
          </a:ln>
        </p:spPr>
      </p:pic>
      <p:pic>
        <p:nvPicPr>
          <p:cNvPr id="107" name="Google Shape;107;p8"/>
          <p:cNvPicPr preferRelativeResize="0"/>
          <p:nvPr/>
        </p:nvPicPr>
        <p:blipFill rotWithShape="1">
          <a:blip r:embed="rId4" cstate="email">
            <a:alphaModFix/>
            <a:extLst>
              <a:ext uri="{28A0092B-C50C-407E-A947-70E740481C1C}">
                <a14:useLocalDpi xmlns:a14="http://schemas.microsoft.com/office/drawing/2010/main" val="0"/>
              </a:ext>
            </a:extLst>
          </a:blip>
          <a:srcRect/>
          <a:stretch/>
        </p:blipFill>
        <p:spPr>
          <a:xfrm flipH="1">
            <a:off x="3083391" y="3448289"/>
            <a:ext cx="1731719" cy="528444"/>
          </a:xfrm>
          <a:prstGeom prst="rect">
            <a:avLst/>
          </a:prstGeom>
          <a:noFill/>
          <a:ln>
            <a:noFill/>
          </a:ln>
        </p:spPr>
      </p:pic>
      <p:grpSp>
        <p:nvGrpSpPr>
          <p:cNvPr id="108" name="Google Shape;108;p8"/>
          <p:cNvGrpSpPr/>
          <p:nvPr/>
        </p:nvGrpSpPr>
        <p:grpSpPr>
          <a:xfrm>
            <a:off x="898420" y="4352460"/>
            <a:ext cx="1505326" cy="1471229"/>
            <a:chOff x="886147" y="2603921"/>
            <a:chExt cx="1505326" cy="1471229"/>
          </a:xfrm>
        </p:grpSpPr>
        <p:sp>
          <p:nvSpPr>
            <p:cNvPr id="109" name="Google Shape;109;p8"/>
            <p:cNvSpPr txBox="1"/>
            <p:nvPr/>
          </p:nvSpPr>
          <p:spPr>
            <a:xfrm>
              <a:off x="1288116" y="3808150"/>
              <a:ext cx="818100" cy="267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Comfortaa"/>
                  <a:ea typeface="Comfortaa"/>
                  <a:cs typeface="Comfortaa"/>
                  <a:sym typeface="Comfortaa"/>
                </a:rPr>
                <a:t>People</a:t>
              </a:r>
              <a:endParaRPr sz="1300" b="1" i="0" u="none" strike="noStrike" cap="none">
                <a:solidFill>
                  <a:srgbClr val="000000"/>
                </a:solidFill>
                <a:latin typeface="Comfortaa"/>
                <a:ea typeface="Comfortaa"/>
                <a:cs typeface="Comfortaa"/>
                <a:sym typeface="Comfortaa"/>
              </a:endParaRPr>
            </a:p>
          </p:txBody>
        </p:sp>
        <p:pic>
          <p:nvPicPr>
            <p:cNvPr id="110" name="Google Shape;110;p8"/>
            <p:cNvPicPr preferRelativeResize="0"/>
            <p:nvPr/>
          </p:nvPicPr>
          <p:blipFill rotWithShape="1">
            <a:blip r:embed="rId5" cstate="email">
              <a:alphaModFix/>
              <a:extLst>
                <a:ext uri="{28A0092B-C50C-407E-A947-70E740481C1C}">
                  <a14:useLocalDpi xmlns:a14="http://schemas.microsoft.com/office/drawing/2010/main" val="0"/>
                </a:ext>
              </a:extLst>
            </a:blip>
            <a:srcRect/>
            <a:stretch/>
          </p:blipFill>
          <p:spPr>
            <a:xfrm>
              <a:off x="886147" y="2603921"/>
              <a:ext cx="1505326" cy="1208759"/>
            </a:xfrm>
            <a:prstGeom prst="rect">
              <a:avLst/>
            </a:prstGeom>
            <a:noFill/>
            <a:ln>
              <a:noFill/>
            </a:ln>
          </p:spPr>
        </p:pic>
      </p:grpSp>
      <p:pic>
        <p:nvPicPr>
          <p:cNvPr id="111" name="Google Shape;111;p8"/>
          <p:cNvPicPr preferRelativeResize="0"/>
          <p:nvPr/>
        </p:nvPicPr>
        <p:blipFill rotWithShape="1">
          <a:blip r:embed="rId6" cstate="email">
            <a:alphaModFix amt="55000"/>
            <a:extLst>
              <a:ext uri="{28A0092B-C50C-407E-A947-70E740481C1C}">
                <a14:useLocalDpi xmlns:a14="http://schemas.microsoft.com/office/drawing/2010/main" val="0"/>
              </a:ext>
            </a:extLst>
          </a:blip>
          <a:srcRect/>
          <a:stretch/>
        </p:blipFill>
        <p:spPr>
          <a:xfrm rot="379585">
            <a:off x="9646" y="3282400"/>
            <a:ext cx="2515351" cy="3166700"/>
          </a:xfrm>
          <a:prstGeom prst="rect">
            <a:avLst/>
          </a:prstGeom>
          <a:noFill/>
          <a:ln>
            <a:noFill/>
          </a:ln>
        </p:spPr>
      </p:pic>
      <p:pic>
        <p:nvPicPr>
          <p:cNvPr id="112" name="Google Shape;112;p8"/>
          <p:cNvPicPr preferRelativeResize="0"/>
          <p:nvPr/>
        </p:nvPicPr>
        <p:blipFill rotWithShape="1">
          <a:blip r:embed="rId7" cstate="email">
            <a:alphaModFix/>
            <a:extLst>
              <a:ext uri="{28A0092B-C50C-407E-A947-70E740481C1C}">
                <a14:useLocalDpi xmlns:a14="http://schemas.microsoft.com/office/drawing/2010/main" val="0"/>
              </a:ext>
            </a:extLst>
          </a:blip>
          <a:srcRect b="-10"/>
          <a:stretch/>
        </p:blipFill>
        <p:spPr>
          <a:xfrm rot="-592548" flipH="1">
            <a:off x="2208846" y="6358365"/>
            <a:ext cx="240150" cy="214241"/>
          </a:xfrm>
          <a:prstGeom prst="rect">
            <a:avLst/>
          </a:prstGeom>
          <a:noFill/>
          <a:ln>
            <a:noFill/>
          </a:ln>
        </p:spPr>
      </p:pic>
      <p:sp>
        <p:nvSpPr>
          <p:cNvPr id="113" name="Google Shape;113;p8"/>
          <p:cNvSpPr/>
          <p:nvPr/>
        </p:nvSpPr>
        <p:spPr>
          <a:xfrm>
            <a:off x="1152750" y="251774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8"/>
          <p:cNvSpPr/>
          <p:nvPr/>
        </p:nvSpPr>
        <p:spPr>
          <a:xfrm>
            <a:off x="3838888" y="153824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8"/>
          <p:cNvSpPr/>
          <p:nvPr/>
        </p:nvSpPr>
        <p:spPr>
          <a:xfrm>
            <a:off x="6269138" y="251774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8"/>
          <p:cNvSpPr/>
          <p:nvPr/>
        </p:nvSpPr>
        <p:spPr>
          <a:xfrm>
            <a:off x="6269138" y="4534853"/>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8"/>
          <p:cNvSpPr/>
          <p:nvPr/>
        </p:nvSpPr>
        <p:spPr>
          <a:xfrm>
            <a:off x="3486388" y="5986853"/>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936">
          <p15:clr>
            <a:srgbClr val="FA7B17"/>
          </p15:clr>
        </p15:guide>
        <p15:guide id="2" orient="horz" pos="605">
          <p15:clr>
            <a:srgbClr val="FA7B17"/>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G 2A 1Q2A">
  <p:cSld name="SECTION_HEADER_7">
    <p:spTree>
      <p:nvGrpSpPr>
        <p:cNvPr id="1" name="Shape 118"/>
        <p:cNvGrpSpPr/>
        <p:nvPr/>
      </p:nvGrpSpPr>
      <p:grpSpPr>
        <a:xfrm>
          <a:off x="0" y="0"/>
          <a:ext cx="0" cy="0"/>
          <a:chOff x="0" y="0"/>
          <a:chExt cx="0" cy="0"/>
        </a:xfrm>
      </p:grpSpPr>
      <p:sp>
        <p:nvSpPr>
          <p:cNvPr id="119" name="Google Shape;119;p9"/>
          <p:cNvSpPr txBox="1">
            <a:spLocks noGrp="1"/>
          </p:cNvSpPr>
          <p:nvPr>
            <p:ph type="body" idx="1"/>
          </p:nvPr>
        </p:nvSpPr>
        <p:spPr>
          <a:xfrm>
            <a:off x="192625" y="1498325"/>
            <a:ext cx="8715300" cy="1171800"/>
          </a:xfrm>
          <a:prstGeom prst="rect">
            <a:avLst/>
          </a:prstGeom>
          <a:solidFill>
            <a:srgbClr val="FBAF33">
              <a:alpha val="25882"/>
            </a:srgbClr>
          </a:solidFill>
          <a:ln w="9525" cap="flat" cmpd="sng">
            <a:solidFill>
              <a:srgbClr val="FBAF33"/>
            </a:solidFill>
            <a:prstDash val="solid"/>
            <a:round/>
            <a:headEnd type="none" w="sm" len="sm"/>
            <a:tailEnd type="none" w="sm" len="sm"/>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Clr>
                <a:srgbClr val="000000"/>
              </a:buClr>
              <a:buSzPts val="1300"/>
              <a:buChar char="●"/>
              <a:defRPr sz="1300">
                <a:solidFill>
                  <a:srgbClr val="000000"/>
                </a:solidFill>
              </a:defRPr>
            </a:lvl1pPr>
            <a:lvl2pPr marL="914400" lvl="1" indent="-311150" algn="l">
              <a:lnSpc>
                <a:spcPct val="115000"/>
              </a:lnSpc>
              <a:spcBef>
                <a:spcPts val="1600"/>
              </a:spcBef>
              <a:spcAft>
                <a:spcPts val="0"/>
              </a:spcAft>
              <a:buClr>
                <a:srgbClr val="000000"/>
              </a:buClr>
              <a:buSzPts val="1300"/>
              <a:buChar char="○"/>
              <a:defRPr sz="1300">
                <a:solidFill>
                  <a:srgbClr val="000000"/>
                </a:solidFill>
              </a:defRPr>
            </a:lvl2pPr>
            <a:lvl3pPr marL="1371600" lvl="2" indent="-311150" algn="l">
              <a:lnSpc>
                <a:spcPct val="115000"/>
              </a:lnSpc>
              <a:spcBef>
                <a:spcPts val="1600"/>
              </a:spcBef>
              <a:spcAft>
                <a:spcPts val="0"/>
              </a:spcAft>
              <a:buClr>
                <a:srgbClr val="000000"/>
              </a:buClr>
              <a:buSzPts val="1300"/>
              <a:buChar char="■"/>
              <a:defRPr sz="1300">
                <a:solidFill>
                  <a:srgbClr val="000000"/>
                </a:solidFill>
              </a:defRPr>
            </a:lvl3pPr>
            <a:lvl4pPr marL="1828800" lvl="3" indent="-311150" algn="l">
              <a:lnSpc>
                <a:spcPct val="115000"/>
              </a:lnSpc>
              <a:spcBef>
                <a:spcPts val="1600"/>
              </a:spcBef>
              <a:spcAft>
                <a:spcPts val="0"/>
              </a:spcAft>
              <a:buClr>
                <a:srgbClr val="000000"/>
              </a:buClr>
              <a:buSzPts val="1300"/>
              <a:buChar char="●"/>
              <a:defRPr sz="1300">
                <a:solidFill>
                  <a:srgbClr val="000000"/>
                </a:solidFill>
              </a:defRPr>
            </a:lvl4pPr>
            <a:lvl5pPr marL="2286000" lvl="4" indent="-311150" algn="l">
              <a:lnSpc>
                <a:spcPct val="115000"/>
              </a:lnSpc>
              <a:spcBef>
                <a:spcPts val="1600"/>
              </a:spcBef>
              <a:spcAft>
                <a:spcPts val="0"/>
              </a:spcAft>
              <a:buClr>
                <a:srgbClr val="000000"/>
              </a:buClr>
              <a:buSzPts val="1300"/>
              <a:buChar char="○"/>
              <a:defRPr sz="1300">
                <a:solidFill>
                  <a:srgbClr val="000000"/>
                </a:solidFill>
              </a:defRPr>
            </a:lvl5pPr>
            <a:lvl6pPr marL="2743200" lvl="5" indent="-311150" algn="l">
              <a:lnSpc>
                <a:spcPct val="115000"/>
              </a:lnSpc>
              <a:spcBef>
                <a:spcPts val="1600"/>
              </a:spcBef>
              <a:spcAft>
                <a:spcPts val="0"/>
              </a:spcAft>
              <a:buClr>
                <a:srgbClr val="000000"/>
              </a:buClr>
              <a:buSzPts val="1300"/>
              <a:buChar char="■"/>
              <a:defRPr sz="1300">
                <a:solidFill>
                  <a:srgbClr val="000000"/>
                </a:solidFill>
              </a:defRPr>
            </a:lvl6pPr>
            <a:lvl7pPr marL="3200400" lvl="6" indent="-311150" algn="l">
              <a:lnSpc>
                <a:spcPct val="115000"/>
              </a:lnSpc>
              <a:spcBef>
                <a:spcPts val="1600"/>
              </a:spcBef>
              <a:spcAft>
                <a:spcPts val="0"/>
              </a:spcAft>
              <a:buClr>
                <a:srgbClr val="000000"/>
              </a:buClr>
              <a:buSzPts val="1300"/>
              <a:buChar char="●"/>
              <a:defRPr sz="1300">
                <a:solidFill>
                  <a:srgbClr val="000000"/>
                </a:solidFill>
              </a:defRPr>
            </a:lvl7pPr>
            <a:lvl8pPr marL="3657600" lvl="7" indent="-311150" algn="l">
              <a:lnSpc>
                <a:spcPct val="115000"/>
              </a:lnSpc>
              <a:spcBef>
                <a:spcPts val="1600"/>
              </a:spcBef>
              <a:spcAft>
                <a:spcPts val="0"/>
              </a:spcAft>
              <a:buClr>
                <a:srgbClr val="000000"/>
              </a:buClr>
              <a:buSzPts val="1300"/>
              <a:buChar char="○"/>
              <a:defRPr sz="1300">
                <a:solidFill>
                  <a:srgbClr val="000000"/>
                </a:solidFill>
              </a:defRPr>
            </a:lvl8pPr>
            <a:lvl9pPr marL="4114800" lvl="8" indent="-311150" algn="l">
              <a:lnSpc>
                <a:spcPct val="115000"/>
              </a:lnSpc>
              <a:spcBef>
                <a:spcPts val="1600"/>
              </a:spcBef>
              <a:spcAft>
                <a:spcPts val="1600"/>
              </a:spcAft>
              <a:buClr>
                <a:srgbClr val="000000"/>
              </a:buClr>
              <a:buSzPts val="1300"/>
              <a:buChar char="■"/>
              <a:defRPr sz="1300">
                <a:solidFill>
                  <a:srgbClr val="000000"/>
                </a:solidFill>
              </a:defRPr>
            </a:lvl9pPr>
          </a:lstStyle>
          <a:p>
            <a:endParaRPr/>
          </a:p>
        </p:txBody>
      </p:sp>
      <p:sp>
        <p:nvSpPr>
          <p:cNvPr id="120" name="Google Shape;120;p9"/>
          <p:cNvSpPr txBox="1">
            <a:spLocks noGrp="1"/>
          </p:cNvSpPr>
          <p:nvPr>
            <p:ph type="body" idx="2"/>
          </p:nvPr>
        </p:nvSpPr>
        <p:spPr>
          <a:xfrm>
            <a:off x="192625" y="2902275"/>
            <a:ext cx="8715300" cy="3065400"/>
          </a:xfrm>
          <a:prstGeom prst="rect">
            <a:avLst/>
          </a:prstGeom>
          <a:solidFill>
            <a:srgbClr val="FBAF33">
              <a:alpha val="25882"/>
            </a:srgbClr>
          </a:solidFill>
          <a:ln w="9525" cap="flat" cmpd="sng">
            <a:solidFill>
              <a:srgbClr val="FBAF33"/>
            </a:solidFill>
            <a:prstDash val="solid"/>
            <a:round/>
            <a:headEnd type="none" w="sm" len="sm"/>
            <a:tailEnd type="none" w="sm" len="sm"/>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Clr>
                <a:srgbClr val="000000"/>
              </a:buClr>
              <a:buSzPts val="1300"/>
              <a:buChar char="●"/>
              <a:defRPr sz="1300">
                <a:solidFill>
                  <a:srgbClr val="000000"/>
                </a:solidFill>
              </a:defRPr>
            </a:lvl1pPr>
            <a:lvl2pPr marL="914400" lvl="1" indent="-311150" algn="l">
              <a:lnSpc>
                <a:spcPct val="115000"/>
              </a:lnSpc>
              <a:spcBef>
                <a:spcPts val="1600"/>
              </a:spcBef>
              <a:spcAft>
                <a:spcPts val="0"/>
              </a:spcAft>
              <a:buClr>
                <a:srgbClr val="000000"/>
              </a:buClr>
              <a:buSzPts val="1300"/>
              <a:buChar char="○"/>
              <a:defRPr sz="1300">
                <a:solidFill>
                  <a:srgbClr val="000000"/>
                </a:solidFill>
              </a:defRPr>
            </a:lvl2pPr>
            <a:lvl3pPr marL="1371600" lvl="2" indent="-311150" algn="l">
              <a:lnSpc>
                <a:spcPct val="115000"/>
              </a:lnSpc>
              <a:spcBef>
                <a:spcPts val="1600"/>
              </a:spcBef>
              <a:spcAft>
                <a:spcPts val="0"/>
              </a:spcAft>
              <a:buClr>
                <a:srgbClr val="000000"/>
              </a:buClr>
              <a:buSzPts val="1300"/>
              <a:buChar char="■"/>
              <a:defRPr sz="1300">
                <a:solidFill>
                  <a:srgbClr val="000000"/>
                </a:solidFill>
              </a:defRPr>
            </a:lvl3pPr>
            <a:lvl4pPr marL="1828800" lvl="3" indent="-311150" algn="l">
              <a:lnSpc>
                <a:spcPct val="115000"/>
              </a:lnSpc>
              <a:spcBef>
                <a:spcPts val="1600"/>
              </a:spcBef>
              <a:spcAft>
                <a:spcPts val="0"/>
              </a:spcAft>
              <a:buClr>
                <a:srgbClr val="000000"/>
              </a:buClr>
              <a:buSzPts val="1300"/>
              <a:buChar char="●"/>
              <a:defRPr sz="1300">
                <a:solidFill>
                  <a:srgbClr val="000000"/>
                </a:solidFill>
              </a:defRPr>
            </a:lvl4pPr>
            <a:lvl5pPr marL="2286000" lvl="4" indent="-311150" algn="l">
              <a:lnSpc>
                <a:spcPct val="115000"/>
              </a:lnSpc>
              <a:spcBef>
                <a:spcPts val="1600"/>
              </a:spcBef>
              <a:spcAft>
                <a:spcPts val="0"/>
              </a:spcAft>
              <a:buClr>
                <a:srgbClr val="000000"/>
              </a:buClr>
              <a:buSzPts val="1300"/>
              <a:buChar char="○"/>
              <a:defRPr sz="1300">
                <a:solidFill>
                  <a:srgbClr val="000000"/>
                </a:solidFill>
              </a:defRPr>
            </a:lvl5pPr>
            <a:lvl6pPr marL="2743200" lvl="5" indent="-311150" algn="l">
              <a:lnSpc>
                <a:spcPct val="115000"/>
              </a:lnSpc>
              <a:spcBef>
                <a:spcPts val="1600"/>
              </a:spcBef>
              <a:spcAft>
                <a:spcPts val="0"/>
              </a:spcAft>
              <a:buClr>
                <a:srgbClr val="000000"/>
              </a:buClr>
              <a:buSzPts val="1300"/>
              <a:buChar char="■"/>
              <a:defRPr sz="1300">
                <a:solidFill>
                  <a:srgbClr val="000000"/>
                </a:solidFill>
              </a:defRPr>
            </a:lvl6pPr>
            <a:lvl7pPr marL="3200400" lvl="6" indent="-311150" algn="l">
              <a:lnSpc>
                <a:spcPct val="115000"/>
              </a:lnSpc>
              <a:spcBef>
                <a:spcPts val="1600"/>
              </a:spcBef>
              <a:spcAft>
                <a:spcPts val="0"/>
              </a:spcAft>
              <a:buClr>
                <a:srgbClr val="000000"/>
              </a:buClr>
              <a:buSzPts val="1300"/>
              <a:buChar char="●"/>
              <a:defRPr sz="1300">
                <a:solidFill>
                  <a:srgbClr val="000000"/>
                </a:solidFill>
              </a:defRPr>
            </a:lvl7pPr>
            <a:lvl8pPr marL="3657600" lvl="7" indent="-311150" algn="l">
              <a:lnSpc>
                <a:spcPct val="115000"/>
              </a:lnSpc>
              <a:spcBef>
                <a:spcPts val="1600"/>
              </a:spcBef>
              <a:spcAft>
                <a:spcPts val="0"/>
              </a:spcAft>
              <a:buClr>
                <a:srgbClr val="000000"/>
              </a:buClr>
              <a:buSzPts val="1300"/>
              <a:buChar char="○"/>
              <a:defRPr sz="1300">
                <a:solidFill>
                  <a:srgbClr val="000000"/>
                </a:solidFill>
              </a:defRPr>
            </a:lvl8pPr>
            <a:lvl9pPr marL="4114800" lvl="8" indent="-311150" algn="l">
              <a:lnSpc>
                <a:spcPct val="115000"/>
              </a:lnSpc>
              <a:spcBef>
                <a:spcPts val="1600"/>
              </a:spcBef>
              <a:spcAft>
                <a:spcPts val="1600"/>
              </a:spcAft>
              <a:buClr>
                <a:srgbClr val="000000"/>
              </a:buClr>
              <a:buSzPts val="1300"/>
              <a:buChar char="■"/>
              <a:defRPr sz="1300">
                <a:solidFill>
                  <a:srgbClr val="000000"/>
                </a:solidFill>
              </a:defRPr>
            </a:lvl9pPr>
          </a:lstStyle>
          <a:p>
            <a:endParaRPr/>
          </a:p>
        </p:txBody>
      </p:sp>
    </p:spTree>
  </p:cSld>
  <p:clrMapOvr>
    <a:masterClrMapping/>
  </p:clrMapOvr>
  <p:extLst>
    <p:ext uri="{DCECCB84-F9BA-43D5-87BE-67443E8EF086}">
      <p15:sldGuideLst xmlns:p15="http://schemas.microsoft.com/office/powerpoint/2012/main">
        <p15:guide id="1" orient="horz" pos="611">
          <p15:clr>
            <a:srgbClr val="FA7B17"/>
          </p15:clr>
        </p15:guide>
        <p15:guide id="2" orient="horz" pos="936">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7"/>
        <p:cNvGrpSpPr/>
        <p:nvPr/>
      </p:nvGrpSpPr>
      <p:grpSpPr>
        <a:xfrm>
          <a:off x="0" y="0"/>
          <a:ext cx="0" cy="0"/>
          <a:chOff x="0" y="0"/>
          <a:chExt cx="0" cy="0"/>
        </a:xfrm>
      </p:grpSpPr>
      <p:sp>
        <p:nvSpPr>
          <p:cNvPr id="128" name="Google Shape;128;p11"/>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29" name="Google Shape;129;p11"/>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30" name="Google Shape;130;p11"/>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9" name="Google Shape;9;p1"/>
          <p:cNvPicPr preferRelativeResize="0"/>
          <p:nvPr/>
        </p:nvPicPr>
        <p:blipFill rotWithShape="1">
          <a:blip r:embed="rId10" cstate="email">
            <a:alphaModFix/>
            <a:extLst>
              <a:ext uri="{28A0092B-C50C-407E-A947-70E740481C1C}">
                <a14:useLocalDpi xmlns:a14="http://schemas.microsoft.com/office/drawing/2010/main" val="0"/>
              </a:ext>
            </a:extLst>
          </a:blip>
          <a:srcRect/>
          <a:stretch/>
        </p:blipFill>
        <p:spPr>
          <a:xfrm>
            <a:off x="142997" y="6316355"/>
            <a:ext cx="481175" cy="374808"/>
          </a:xfrm>
          <a:prstGeom prst="rect">
            <a:avLst/>
          </a:prstGeom>
          <a:noFill/>
          <a:ln>
            <a:noFill/>
          </a:ln>
        </p:spPr>
      </p:pic>
      <p:sp>
        <p:nvSpPr>
          <p:cNvPr id="10" name="Google Shape;10;p1"/>
          <p:cNvSpPr txBox="1"/>
          <p:nvPr/>
        </p:nvSpPr>
        <p:spPr>
          <a:xfrm>
            <a:off x="624175" y="6323375"/>
            <a:ext cx="8519700" cy="399900"/>
          </a:xfrm>
          <a:prstGeom prst="rect">
            <a:avLst/>
          </a:prstGeom>
          <a:noFill/>
          <a:ln>
            <a:noFill/>
          </a:ln>
        </p:spPr>
        <p:txBody>
          <a:bodyPr spcFirstLastPara="1" wrap="square" lIns="73150"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200" b="0" i="0" u="none" strike="noStrike" cap="none">
                <a:solidFill>
                  <a:srgbClr val="000000"/>
                </a:solidFill>
                <a:highlight>
                  <a:srgbClr val="FBAF33"/>
                </a:highlight>
                <a:latin typeface="Arial"/>
                <a:ea typeface="Arial"/>
                <a:cs typeface="Arial"/>
                <a:sym typeface="Arial"/>
              </a:rPr>
              <a:t>K̓TSI H̓A̓GI̓UƛA</a:t>
            </a:r>
            <a:r>
              <a:rPr lang="en" sz="1200" b="1" i="0" u="none" strike="noStrike" cap="none">
                <a:solidFill>
                  <a:srgbClr val="000000"/>
                </a:solidFill>
                <a:highlight>
                  <a:srgbClr val="FBAF33"/>
                </a:highlight>
                <a:latin typeface="Comfortaa"/>
                <a:ea typeface="Comfortaa"/>
                <a:cs typeface="Comfortaa"/>
                <a:sym typeface="Comfortaa"/>
              </a:rPr>
              <a:t> - DON’T OVERHARVEST</a:t>
            </a:r>
            <a:r>
              <a:rPr lang="en" sz="1200" b="0" i="0" u="none" strike="noStrike" cap="none">
                <a:solidFill>
                  <a:srgbClr val="000000"/>
                </a:solidFill>
                <a:latin typeface="Comfortaa"/>
                <a:ea typeface="Comfortaa"/>
                <a:cs typeface="Comfortaa"/>
                <a:sym typeface="Comfortaa"/>
              </a:rPr>
              <a:t> </a:t>
            </a:r>
            <a:r>
              <a:rPr lang="en" sz="1200" b="1" i="0" u="none" strike="noStrike" cap="none">
                <a:solidFill>
                  <a:srgbClr val="72501D"/>
                </a:solidFill>
                <a:latin typeface="Comfortaa"/>
                <a:ea typeface="Comfortaa"/>
                <a:cs typeface="Comfortaa"/>
                <a:sym typeface="Comfortaa"/>
              </a:rPr>
              <a:t>| </a:t>
            </a:r>
            <a:r>
              <a:rPr lang="en" sz="1200" b="1" i="0" u="none" strike="noStrike" cap="none">
                <a:solidFill>
                  <a:srgbClr val="72501D"/>
                </a:solidFill>
                <a:highlight>
                  <a:srgbClr val="FFFFFF"/>
                </a:highlight>
                <a:latin typeface="Comfortaa"/>
                <a:ea typeface="Comfortaa"/>
                <a:cs typeface="Comfortaa"/>
                <a:sym typeface="Comfortaa"/>
              </a:rPr>
              <a:t>HERRING HANDBOOK</a:t>
            </a:r>
            <a:endParaRPr sz="1200" b="1" i="0" u="none" strike="noStrike" cap="none">
              <a:solidFill>
                <a:srgbClr val="72501D"/>
              </a:solidFill>
              <a:highlight>
                <a:srgbClr val="FFFFFF"/>
              </a:highlight>
              <a:latin typeface="Comfortaa"/>
              <a:ea typeface="Comfortaa"/>
              <a:cs typeface="Comfortaa"/>
              <a:sym typeface="Comfortaa"/>
            </a:endParaRPr>
          </a:p>
        </p:txBody>
      </p:sp>
      <p:sp>
        <p:nvSpPr>
          <p:cNvPr id="2" name="MSIPCMContentMarking" descr="{&quot;HashCode&quot;:-1264680268,&quot;Placement&quot;:&quot;Footer&quot;,&quot;Top&quot;:516.65155,&quot;Left&quot;:326.046448,&quot;SlideWidth&quot;:720,&quot;SlideHeight&quot;:540}">
            <a:extLst>
              <a:ext uri="{FF2B5EF4-FFF2-40B4-BE49-F238E27FC236}">
                <a16:creationId xmlns:a16="http://schemas.microsoft.com/office/drawing/2014/main" id="{9ED4554D-EAE2-4BB8-89CC-1B8D8B9D1E48}"/>
              </a:ext>
            </a:extLst>
          </p:cNvPr>
          <p:cNvSpPr txBox="1"/>
          <p:nvPr userDrawn="1"/>
        </p:nvSpPr>
        <p:spPr>
          <a:xfrm>
            <a:off x="4140790" y="6561475"/>
            <a:ext cx="862419" cy="296525"/>
          </a:xfrm>
          <a:prstGeom prst="rect">
            <a:avLst/>
          </a:prstGeom>
          <a:noFill/>
        </p:spPr>
        <p:txBody>
          <a:bodyPr vert="horz" wrap="square" lIns="0" tIns="0" rIns="0" bIns="0" rtlCol="0" anchor="ctr" anchorCtr="1">
            <a:spAutoFit/>
          </a:bodyPr>
          <a:lstStyle/>
          <a:p>
            <a:pPr algn="ctr">
              <a:spcBef>
                <a:spcPts val="0"/>
              </a:spcBef>
              <a:spcAft>
                <a:spcPts val="0"/>
              </a:spcAft>
            </a:pPr>
            <a:r>
              <a:rPr lang="en-AU" sz="1200">
                <a:solidFill>
                  <a:srgbClr val="000000"/>
                </a:solidFill>
                <a:latin typeface="Calibri" panose="020F0502020204030204" pitchFamily="34" charset="0"/>
              </a:rPr>
              <a:t>OFFICIAL</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1"/>
        <p:cNvGrpSpPr/>
        <p:nvPr/>
      </p:nvGrpSpPr>
      <p:grpSpPr>
        <a:xfrm>
          <a:off x="0" y="0"/>
          <a:ext cx="0" cy="0"/>
          <a:chOff x="0" y="0"/>
          <a:chExt cx="0" cy="0"/>
        </a:xfrm>
      </p:grpSpPr>
      <p:sp>
        <p:nvSpPr>
          <p:cNvPr id="122" name="Google Shape;122;p10"/>
          <p:cNvSpPr txBox="1">
            <a:spLocks noGrp="1"/>
          </p:cNvSpPr>
          <p:nvPr>
            <p:ph type="title"/>
          </p:nvPr>
        </p:nvSpPr>
        <p:spPr>
          <a:xfrm>
            <a:off x="629698" y="365735"/>
            <a:ext cx="7899845" cy="1327772"/>
          </a:xfrm>
          <a:prstGeom prst="rect">
            <a:avLst/>
          </a:prstGeom>
          <a:noFill/>
          <a:ln>
            <a:noFill/>
          </a:ln>
        </p:spPr>
        <p:txBody>
          <a:bodyPr spcFirstLastPara="1" wrap="square" lIns="109700" tIns="54850" rIns="109700" bIns="5485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700"/>
              <a:buNone/>
              <a:defRPr sz="2200"/>
            </a:lvl2pPr>
            <a:lvl3pPr lvl="2">
              <a:spcBef>
                <a:spcPts val="0"/>
              </a:spcBef>
              <a:spcAft>
                <a:spcPts val="0"/>
              </a:spcAft>
              <a:buSzPts val="1700"/>
              <a:buNone/>
              <a:defRPr sz="2200"/>
            </a:lvl3pPr>
            <a:lvl4pPr lvl="3">
              <a:spcBef>
                <a:spcPts val="0"/>
              </a:spcBef>
              <a:spcAft>
                <a:spcPts val="0"/>
              </a:spcAft>
              <a:buSzPts val="1700"/>
              <a:buNone/>
              <a:defRPr sz="2200"/>
            </a:lvl4pPr>
            <a:lvl5pPr lvl="4">
              <a:spcBef>
                <a:spcPts val="0"/>
              </a:spcBef>
              <a:spcAft>
                <a:spcPts val="0"/>
              </a:spcAft>
              <a:buSzPts val="1700"/>
              <a:buNone/>
              <a:defRPr sz="2200"/>
            </a:lvl5pPr>
            <a:lvl6pPr lvl="5">
              <a:spcBef>
                <a:spcPts val="0"/>
              </a:spcBef>
              <a:spcAft>
                <a:spcPts val="0"/>
              </a:spcAft>
              <a:buSzPts val="1700"/>
              <a:buNone/>
              <a:defRPr sz="2200"/>
            </a:lvl6pPr>
            <a:lvl7pPr lvl="6">
              <a:spcBef>
                <a:spcPts val="0"/>
              </a:spcBef>
              <a:spcAft>
                <a:spcPts val="0"/>
              </a:spcAft>
              <a:buSzPts val="1700"/>
              <a:buNone/>
              <a:defRPr sz="2200"/>
            </a:lvl7pPr>
            <a:lvl8pPr lvl="7">
              <a:spcBef>
                <a:spcPts val="0"/>
              </a:spcBef>
              <a:spcAft>
                <a:spcPts val="0"/>
              </a:spcAft>
              <a:buSzPts val="1700"/>
              <a:buNone/>
              <a:defRPr sz="2200"/>
            </a:lvl8pPr>
            <a:lvl9pPr lvl="8">
              <a:spcBef>
                <a:spcPts val="0"/>
              </a:spcBef>
              <a:spcAft>
                <a:spcPts val="0"/>
              </a:spcAft>
              <a:buSzPts val="1700"/>
              <a:buNone/>
              <a:defRPr sz="2200"/>
            </a:lvl9pPr>
          </a:lstStyle>
          <a:p>
            <a:endParaRPr/>
          </a:p>
        </p:txBody>
      </p:sp>
      <p:sp>
        <p:nvSpPr>
          <p:cNvPr id="123" name="Google Shape;123;p10"/>
          <p:cNvSpPr txBox="1">
            <a:spLocks noGrp="1"/>
          </p:cNvSpPr>
          <p:nvPr>
            <p:ph type="body" idx="1"/>
          </p:nvPr>
        </p:nvSpPr>
        <p:spPr>
          <a:xfrm>
            <a:off x="629698" y="1828668"/>
            <a:ext cx="7899845" cy="4358591"/>
          </a:xfrm>
          <a:prstGeom prst="rect">
            <a:avLst/>
          </a:prstGeom>
          <a:noFill/>
          <a:ln>
            <a:noFill/>
          </a:ln>
        </p:spPr>
        <p:txBody>
          <a:bodyPr spcFirstLastPara="1" wrap="square" lIns="109700" tIns="54850" rIns="109700" bIns="5485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10"/>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marR="0" lvl="0" algn="l" rtl="0">
              <a:spcBef>
                <a:spcPts val="0"/>
              </a:spcBef>
              <a:spcAft>
                <a:spcPts val="0"/>
              </a:spcAft>
              <a:buSzPts val="17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9pPr>
          </a:lstStyle>
          <a:p>
            <a:endParaRPr/>
          </a:p>
        </p:txBody>
      </p:sp>
      <p:sp>
        <p:nvSpPr>
          <p:cNvPr id="125" name="Google Shape;125;p10"/>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marR="0" lvl="0" algn="ctr" rtl="0">
              <a:spcBef>
                <a:spcPts val="0"/>
              </a:spcBef>
              <a:spcAft>
                <a:spcPts val="0"/>
              </a:spcAft>
              <a:buSzPts val="17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9pPr>
          </a:lstStyle>
          <a:p>
            <a:endParaRPr/>
          </a:p>
        </p:txBody>
      </p:sp>
      <p:sp>
        <p:nvSpPr>
          <p:cNvPr id="126" name="Google Shape;126;p10"/>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2" name="MSIPCMContentMarking" descr="{&quot;HashCode&quot;:-1264680268,&quot;Placement&quot;:&quot;Footer&quot;,&quot;Top&quot;:516.65155,&quot;Left&quot;:326.046448,&quot;SlideWidth&quot;:720,&quot;SlideHeight&quot;:540}">
            <a:extLst>
              <a:ext uri="{FF2B5EF4-FFF2-40B4-BE49-F238E27FC236}">
                <a16:creationId xmlns:a16="http://schemas.microsoft.com/office/drawing/2014/main" id="{1D0DA66A-7A79-4C12-A5AF-E055A2209A95}"/>
              </a:ext>
            </a:extLst>
          </p:cNvPr>
          <p:cNvSpPr txBox="1"/>
          <p:nvPr userDrawn="1"/>
        </p:nvSpPr>
        <p:spPr>
          <a:xfrm>
            <a:off x="4140790" y="6561475"/>
            <a:ext cx="862419" cy="296525"/>
          </a:xfrm>
          <a:prstGeom prst="rect">
            <a:avLst/>
          </a:prstGeom>
          <a:noFill/>
        </p:spPr>
        <p:txBody>
          <a:bodyPr vert="horz" wrap="square" lIns="0" tIns="0" rIns="0" bIns="0" rtlCol="0" anchor="ctr" anchorCtr="1">
            <a:spAutoFit/>
          </a:bodyPr>
          <a:lstStyle/>
          <a:p>
            <a:pPr algn="ctr">
              <a:spcBef>
                <a:spcPts val="0"/>
              </a:spcBef>
              <a:spcAft>
                <a:spcPts val="0"/>
              </a:spcAft>
            </a:pPr>
            <a:r>
              <a:rPr lang="en-AU" sz="1200">
                <a:solidFill>
                  <a:srgbClr val="000000"/>
                </a:solidFill>
                <a:latin typeface="Calibri" panose="020F0502020204030204" pitchFamily="34" charset="0"/>
              </a:rPr>
              <a:t>OFFICIAL</a:t>
            </a:r>
          </a:p>
        </p:txBody>
      </p:sp>
    </p:spTree>
  </p:cSld>
  <p:clrMap bg1="lt1" tx1="dk1" bg2="dk2"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hyperlink" Target="https://weeds.org.au/" TargetMode="External"/><Relationship Id="rId4" Type="http://schemas.openxmlformats.org/officeDocument/2006/relationships/hyperlink" Target="https://www.environmentbellarine.org.au/resources/BCN_Booklet_Coastal_Plants.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hyperlink" Target="http://www.youtube.com/watch?v=6iUod0IKfk4" TargetMode="External"/><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55.jp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hyperlink" Target="https://www.vic.gov.au/our-10-diy-hacks-make-your-garden-wildlife-haven" TargetMode="External"/><Relationship Id="rId5" Type="http://schemas.openxmlformats.org/officeDocument/2006/relationships/hyperlink" Target="https://gardensforwildlifevictoria.com/welcome/elements-of-a-wildlife-garden/" TargetMode="External"/><Relationship Id="rId4" Type="http://schemas.openxmlformats.org/officeDocument/2006/relationships/hyperlink" Target="https://gardensforwildlifevictoria.co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www.youtube.com/watch?v=k1N_4BdA3_w"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4.jp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hyperlink" Target="http://www.youtube.com/watch?v=lyWrXRE5o58"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26.jp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22"/>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0" y="0"/>
            <a:ext cx="9143997" cy="6858002"/>
          </a:xfrm>
          <a:prstGeom prst="rect">
            <a:avLst/>
          </a:prstGeom>
          <a:noFill/>
          <a:ln>
            <a:noFill/>
          </a:ln>
        </p:spPr>
      </p:pic>
      <p:pic>
        <p:nvPicPr>
          <p:cNvPr id="201" name="Google Shape;201;p22"/>
          <p:cNvPicPr preferRelativeResize="0"/>
          <p:nvPr/>
        </p:nvPicPr>
        <p:blipFill>
          <a:blip r:embed="rId4" cstate="email">
            <a:alphaModFix/>
            <a:extLst>
              <a:ext uri="{28A0092B-C50C-407E-A947-70E740481C1C}">
                <a14:useLocalDpi xmlns:a14="http://schemas.microsoft.com/office/drawing/2010/main" val="0"/>
              </a:ext>
            </a:extLst>
          </a:blip>
          <a:stretch>
            <a:fillRect/>
          </a:stretch>
        </p:blipFill>
        <p:spPr>
          <a:xfrm>
            <a:off x="0" y="5827239"/>
            <a:ext cx="9144000" cy="1026972"/>
          </a:xfrm>
          <a:prstGeom prst="rect">
            <a:avLst/>
          </a:prstGeom>
          <a:noFill/>
          <a:ln>
            <a:noFill/>
          </a:ln>
        </p:spPr>
      </p:pic>
      <p:sp>
        <p:nvSpPr>
          <p:cNvPr id="202" name="Google Shape;202;p22"/>
          <p:cNvSpPr txBox="1"/>
          <p:nvPr/>
        </p:nvSpPr>
        <p:spPr>
          <a:xfrm>
            <a:off x="1342025" y="337875"/>
            <a:ext cx="7615200" cy="3429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dirty="0">
                <a:solidFill>
                  <a:srgbClr val="FFFFFF"/>
                </a:solidFill>
              </a:rPr>
              <a:t>Volunteering for Threatened Flora</a:t>
            </a:r>
            <a:endParaRPr sz="17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p31"/>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0" y="0"/>
            <a:ext cx="9144003" cy="6858002"/>
          </a:xfrm>
          <a:prstGeom prst="rect">
            <a:avLst/>
          </a:prstGeom>
          <a:noFill/>
          <a:ln>
            <a:noFill/>
          </a:ln>
        </p:spPr>
      </p:pic>
      <p:sp>
        <p:nvSpPr>
          <p:cNvPr id="292" name="Google Shape;292;p31"/>
          <p:cNvSpPr txBox="1"/>
          <p:nvPr/>
        </p:nvSpPr>
        <p:spPr>
          <a:xfrm>
            <a:off x="1918623" y="334400"/>
            <a:ext cx="7074600" cy="3429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a:solidFill>
                  <a:schemeClr val="dk1"/>
                </a:solidFill>
              </a:rPr>
              <a:t>Binomial Nomenclature Activity</a:t>
            </a:r>
            <a:endParaRPr sz="1700">
              <a:solidFill>
                <a:schemeClr val="dk1"/>
              </a:solidFill>
            </a:endParaRPr>
          </a:p>
        </p:txBody>
      </p:sp>
      <p:sp>
        <p:nvSpPr>
          <p:cNvPr id="293" name="Google Shape;293;p31"/>
          <p:cNvSpPr txBox="1"/>
          <p:nvPr/>
        </p:nvSpPr>
        <p:spPr>
          <a:xfrm>
            <a:off x="4513075" y="2275500"/>
            <a:ext cx="4230000" cy="228600"/>
          </a:xfrm>
          <a:prstGeom prst="rect">
            <a:avLst/>
          </a:prstGeom>
          <a:noFill/>
          <a:ln>
            <a:noFill/>
          </a:ln>
        </p:spPr>
        <p:txBody>
          <a:bodyPr spcFirstLastPara="1" wrap="square" lIns="0" tIns="25925" rIns="0" bIns="0" anchor="t" anchorCtr="0">
            <a:noAutofit/>
          </a:bodyPr>
          <a:lstStyle/>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Sometimes species can be known by several common names</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Use the Binomial Nomenclature Activity to find the common name or names for 8 plants found Australia.</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Your task is to also find out if these plants are native or introduced.  </a:t>
            </a:r>
            <a:endParaRPr sz="1800">
              <a:solidFill>
                <a:srgbClr val="FFFFFF"/>
              </a:solidFill>
            </a:endParaRPr>
          </a:p>
          <a:p>
            <a:pPr marL="914400" marR="0" lvl="0" indent="0" algn="l" rtl="0">
              <a:lnSpc>
                <a:spcPct val="100000"/>
              </a:lnSpc>
              <a:spcBef>
                <a:spcPts val="1000"/>
              </a:spcBef>
              <a:spcAft>
                <a:spcPts val="1000"/>
              </a:spcAft>
              <a:buNone/>
            </a:pPr>
            <a:endParaRPr sz="1800">
              <a:solidFill>
                <a:srgbClr val="FFFF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32"/>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0" y="0"/>
            <a:ext cx="9144003" cy="6858002"/>
          </a:xfrm>
          <a:prstGeom prst="rect">
            <a:avLst/>
          </a:prstGeom>
          <a:noFill/>
          <a:ln>
            <a:noFill/>
          </a:ln>
        </p:spPr>
      </p:pic>
      <p:sp>
        <p:nvSpPr>
          <p:cNvPr id="301" name="Google Shape;301;p32"/>
          <p:cNvSpPr txBox="1"/>
          <p:nvPr/>
        </p:nvSpPr>
        <p:spPr>
          <a:xfrm>
            <a:off x="5571275" y="342900"/>
            <a:ext cx="3086100" cy="3429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endParaRPr sz="1700"/>
          </a:p>
        </p:txBody>
      </p:sp>
      <p:sp>
        <p:nvSpPr>
          <p:cNvPr id="304" name="Google Shape;304;p32"/>
          <p:cNvSpPr/>
          <p:nvPr/>
        </p:nvSpPr>
        <p:spPr>
          <a:xfrm>
            <a:off x="-45825" y="1018350"/>
            <a:ext cx="9189825" cy="4812300"/>
          </a:xfrm>
          <a:prstGeom prst="rect">
            <a:avLst/>
          </a:prstGeom>
          <a:solidFill>
            <a:srgbClr val="000000">
              <a:alpha val="325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2"/>
          <p:cNvSpPr txBox="1"/>
          <p:nvPr/>
        </p:nvSpPr>
        <p:spPr>
          <a:xfrm>
            <a:off x="1918623" y="334400"/>
            <a:ext cx="7074600" cy="3429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a:solidFill>
                  <a:schemeClr val="lt1"/>
                </a:solidFill>
              </a:rPr>
              <a:t>Botanical Illustration</a:t>
            </a:r>
            <a:endParaRPr sz="1700">
              <a:solidFill>
                <a:schemeClr val="lt1"/>
              </a:solidFill>
            </a:endParaRPr>
          </a:p>
        </p:txBody>
      </p:sp>
      <p:sp>
        <p:nvSpPr>
          <p:cNvPr id="306" name="Google Shape;306;p32"/>
          <p:cNvSpPr txBox="1"/>
          <p:nvPr/>
        </p:nvSpPr>
        <p:spPr>
          <a:xfrm>
            <a:off x="3974575" y="3314700"/>
            <a:ext cx="4908900" cy="228600"/>
          </a:xfrm>
          <a:prstGeom prst="rect">
            <a:avLst/>
          </a:prstGeom>
          <a:noFill/>
          <a:ln>
            <a:noFill/>
          </a:ln>
        </p:spPr>
        <p:txBody>
          <a:bodyPr spcFirstLastPara="1" wrap="square" lIns="0" tIns="25925" rIns="0" bIns="0" anchor="t" anchorCtr="0">
            <a:noAutofit/>
          </a:bodyPr>
          <a:lstStyle/>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Botanical illustration is always a true and </a:t>
            </a:r>
            <a:r>
              <a:rPr lang="en" sz="1800" b="1">
                <a:solidFill>
                  <a:srgbClr val="FFFFFF"/>
                </a:solidFill>
              </a:rPr>
              <a:t>lifelike</a:t>
            </a:r>
            <a:r>
              <a:rPr lang="en" sz="1800">
                <a:solidFill>
                  <a:srgbClr val="FFFFFF"/>
                </a:solidFill>
              </a:rPr>
              <a:t> representation of a plant</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The emphasis of botanical illustration is on </a:t>
            </a:r>
            <a:r>
              <a:rPr lang="en" sz="1800" b="1">
                <a:solidFill>
                  <a:srgbClr val="FFFFFF"/>
                </a:solidFill>
              </a:rPr>
              <a:t>science</a:t>
            </a:r>
            <a:r>
              <a:rPr lang="en" sz="1800">
                <a:solidFill>
                  <a:srgbClr val="FFFFFF"/>
                </a:solidFill>
              </a:rPr>
              <a:t> rather than visual art.</a:t>
            </a:r>
            <a:endParaRPr sz="1800">
              <a:solidFill>
                <a:srgbClr val="FFFFFF"/>
              </a:solidFill>
            </a:endParaRPr>
          </a:p>
          <a:p>
            <a:pPr marL="457200" marR="0" lvl="0" indent="-342900" algn="l" rtl="0">
              <a:lnSpc>
                <a:spcPct val="100000"/>
              </a:lnSpc>
              <a:spcBef>
                <a:spcPts val="1000"/>
              </a:spcBef>
              <a:spcAft>
                <a:spcPts val="1000"/>
              </a:spcAft>
              <a:buClr>
                <a:srgbClr val="FFFFFF"/>
              </a:buClr>
              <a:buSzPts val="1800"/>
              <a:buChar char="●"/>
            </a:pPr>
            <a:r>
              <a:rPr lang="en" sz="1800">
                <a:solidFill>
                  <a:srgbClr val="FFFFFF"/>
                </a:solidFill>
              </a:rPr>
              <a:t>It should highlight a plant's particular </a:t>
            </a:r>
            <a:r>
              <a:rPr lang="en" sz="1800" b="1">
                <a:solidFill>
                  <a:srgbClr val="FFFFFF"/>
                </a:solidFill>
              </a:rPr>
              <a:t>distinguishing</a:t>
            </a:r>
            <a:r>
              <a:rPr lang="en" sz="1800">
                <a:solidFill>
                  <a:srgbClr val="FFFFFF"/>
                </a:solidFill>
              </a:rPr>
              <a:t> </a:t>
            </a:r>
            <a:r>
              <a:rPr lang="en" sz="1800" b="1">
                <a:solidFill>
                  <a:srgbClr val="FFFFFF"/>
                </a:solidFill>
              </a:rPr>
              <a:t>features</a:t>
            </a:r>
            <a:r>
              <a:rPr lang="en" sz="1800">
                <a:solidFill>
                  <a:srgbClr val="FFFFFF"/>
                </a:solidFill>
              </a:rPr>
              <a:t> which enable botanists to </a:t>
            </a:r>
            <a:r>
              <a:rPr lang="en" sz="1800" u="sng">
                <a:solidFill>
                  <a:srgbClr val="FFFFFF"/>
                </a:solidFill>
              </a:rPr>
              <a:t>tell one plant from another.</a:t>
            </a:r>
            <a:endParaRPr sz="1800" u="sng">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33"/>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0" y="0"/>
            <a:ext cx="9144003" cy="6857998"/>
          </a:xfrm>
          <a:prstGeom prst="rect">
            <a:avLst/>
          </a:prstGeom>
          <a:noFill/>
          <a:ln>
            <a:noFill/>
          </a:ln>
        </p:spPr>
      </p:pic>
      <p:sp>
        <p:nvSpPr>
          <p:cNvPr id="312" name="Google Shape;312;p33"/>
          <p:cNvSpPr txBox="1"/>
          <p:nvPr/>
        </p:nvSpPr>
        <p:spPr>
          <a:xfrm>
            <a:off x="4136398" y="331975"/>
            <a:ext cx="5007600" cy="342900"/>
          </a:xfrm>
          <a:prstGeom prst="rect">
            <a:avLst/>
          </a:prstGeom>
          <a:noFill/>
          <a:ln>
            <a:noFill/>
          </a:ln>
        </p:spPr>
        <p:txBody>
          <a:bodyPr spcFirstLastPara="1" wrap="square" lIns="0" tIns="38875" rIns="0" bIns="0" anchor="t" anchorCtr="0">
            <a:noAutofit/>
          </a:bodyPr>
          <a:lstStyle/>
          <a:p>
            <a:pPr marL="0" marR="0" lvl="0" indent="0" algn="l" rtl="0">
              <a:lnSpc>
                <a:spcPct val="100000"/>
              </a:lnSpc>
              <a:spcBef>
                <a:spcPts val="0"/>
              </a:spcBef>
              <a:spcAft>
                <a:spcPts val="0"/>
              </a:spcAft>
              <a:buNone/>
            </a:pPr>
            <a:r>
              <a:rPr lang="en" sz="2700" b="1">
                <a:solidFill>
                  <a:srgbClr val="15064D"/>
                </a:solidFill>
              </a:rPr>
              <a:t>Botanical Illustration Activity</a:t>
            </a:r>
            <a:endParaRPr sz="1700"/>
          </a:p>
        </p:txBody>
      </p:sp>
      <p:sp>
        <p:nvSpPr>
          <p:cNvPr id="313" name="Google Shape;313;p33"/>
          <p:cNvSpPr txBox="1"/>
          <p:nvPr/>
        </p:nvSpPr>
        <p:spPr>
          <a:xfrm>
            <a:off x="4811000" y="1798000"/>
            <a:ext cx="4179000" cy="228600"/>
          </a:xfrm>
          <a:prstGeom prst="rect">
            <a:avLst/>
          </a:prstGeom>
          <a:noFill/>
          <a:ln>
            <a:noFill/>
          </a:ln>
        </p:spPr>
        <p:txBody>
          <a:bodyPr spcFirstLastPara="1" wrap="square" lIns="0" tIns="25925" rIns="0" bIns="0" anchor="t" anchorCtr="0">
            <a:noAutofit/>
          </a:bodyPr>
          <a:lstStyle/>
          <a:p>
            <a:pPr marL="0" marR="0" lvl="0" indent="0" algn="l" rtl="0">
              <a:lnSpc>
                <a:spcPct val="100000"/>
              </a:lnSpc>
              <a:spcBef>
                <a:spcPts val="0"/>
              </a:spcBef>
              <a:spcAft>
                <a:spcPts val="0"/>
              </a:spcAft>
              <a:buNone/>
            </a:pP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Botanical illustrations reveal a plant's physical structure such as the arrangement of reproductive parts, leaves, and stems with a three dimensional quality.</a:t>
            </a:r>
            <a:endParaRPr sz="1800">
              <a:solidFill>
                <a:srgbClr val="FFFFFF"/>
              </a:solidFill>
            </a:endParaRPr>
          </a:p>
          <a:p>
            <a:pPr marL="457200" marR="0" lvl="0" indent="-342900" algn="l" rtl="0">
              <a:lnSpc>
                <a:spcPct val="100000"/>
              </a:lnSpc>
              <a:spcBef>
                <a:spcPts val="1000"/>
              </a:spcBef>
              <a:spcAft>
                <a:spcPts val="1000"/>
              </a:spcAft>
              <a:buClr>
                <a:srgbClr val="FFFFFF"/>
              </a:buClr>
              <a:buSzPts val="1800"/>
              <a:buChar char="●"/>
            </a:pPr>
            <a:r>
              <a:rPr lang="en" sz="1800">
                <a:solidFill>
                  <a:srgbClr val="FFFFFF"/>
                </a:solidFill>
              </a:rPr>
              <a:t>In this activity you will use the Coastal Plants worksheet to do your own botanical illustrations. </a:t>
            </a:r>
            <a:endParaRPr sz="1800">
              <a:solidFill>
                <a:srgbClr val="FFFFFF"/>
              </a:solidFill>
            </a:endParaRPr>
          </a:p>
        </p:txBody>
      </p:sp>
      <p:pic>
        <p:nvPicPr>
          <p:cNvPr id="314" name="Google Shape;314;p33"/>
          <p:cNvPicPr preferRelativeResize="0"/>
          <p:nvPr/>
        </p:nvPicPr>
        <p:blipFill rotWithShape="1">
          <a:blip r:embed="rId4" cstate="email">
            <a:alphaModFix/>
            <a:extLst>
              <a:ext uri="{28A0092B-C50C-407E-A947-70E740481C1C}">
                <a14:useLocalDpi xmlns:a14="http://schemas.microsoft.com/office/drawing/2010/main" val="0"/>
              </a:ext>
            </a:extLst>
          </a:blip>
          <a:srcRect/>
          <a:stretch/>
        </p:blipFill>
        <p:spPr>
          <a:xfrm>
            <a:off x="8432464" y="6331382"/>
            <a:ext cx="560539" cy="320738"/>
          </a:xfrm>
          <a:prstGeom prst="rect">
            <a:avLst/>
          </a:prstGeom>
          <a:noFill/>
          <a:ln>
            <a:noFill/>
          </a:ln>
        </p:spPr>
      </p:pic>
      <p:pic>
        <p:nvPicPr>
          <p:cNvPr id="315" name="Google Shape;315;p33"/>
          <p:cNvPicPr preferRelativeResize="0"/>
          <p:nvPr/>
        </p:nvPicPr>
        <p:blipFill>
          <a:blip r:embed="rId5" cstate="email">
            <a:alphaModFix/>
            <a:extLst>
              <a:ext uri="{28A0092B-C50C-407E-A947-70E740481C1C}">
                <a14:useLocalDpi xmlns:a14="http://schemas.microsoft.com/office/drawing/2010/main" val="0"/>
              </a:ext>
            </a:extLst>
          </a:blip>
          <a:stretch>
            <a:fillRect/>
          </a:stretch>
        </p:blipFill>
        <p:spPr>
          <a:xfrm>
            <a:off x="7180079" y="6276550"/>
            <a:ext cx="1111788" cy="4500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34"/>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85725" y="1085850"/>
            <a:ext cx="8839202" cy="4362017"/>
          </a:xfrm>
          <a:prstGeom prst="rect">
            <a:avLst/>
          </a:prstGeom>
          <a:noFill/>
          <a:ln>
            <a:noFill/>
          </a:ln>
        </p:spPr>
      </p:pic>
      <p:pic>
        <p:nvPicPr>
          <p:cNvPr id="321" name="Google Shape;321;p34"/>
          <p:cNvPicPr preferRelativeResize="0"/>
          <p:nvPr/>
        </p:nvPicPr>
        <p:blipFill>
          <a:blip r:embed="rId4" cstate="email">
            <a:alphaModFix/>
            <a:extLst>
              <a:ext uri="{28A0092B-C50C-407E-A947-70E740481C1C}">
                <a14:useLocalDpi xmlns:a14="http://schemas.microsoft.com/office/drawing/2010/main" val="0"/>
              </a:ext>
            </a:extLst>
          </a:blip>
          <a:stretch>
            <a:fillRect/>
          </a:stretch>
        </p:blipFill>
        <p:spPr>
          <a:xfrm>
            <a:off x="323850" y="5629722"/>
            <a:ext cx="4347851" cy="465850"/>
          </a:xfrm>
          <a:prstGeom prst="rect">
            <a:avLst/>
          </a:prstGeom>
          <a:noFill/>
          <a:ln>
            <a:noFill/>
          </a:ln>
        </p:spPr>
      </p:pic>
      <p:pic>
        <p:nvPicPr>
          <p:cNvPr id="322" name="Google Shape;322;p34"/>
          <p:cNvPicPr preferRelativeResize="0"/>
          <p:nvPr/>
        </p:nvPicPr>
        <p:blipFill rotWithShape="1">
          <a:blip r:embed="rId5" cstate="email">
            <a:alphaModFix/>
            <a:extLst>
              <a:ext uri="{28A0092B-C50C-407E-A947-70E740481C1C}">
                <a14:useLocalDpi xmlns:a14="http://schemas.microsoft.com/office/drawing/2010/main" val="0"/>
              </a:ext>
            </a:extLst>
          </a:blip>
          <a:srcRect/>
          <a:stretch/>
        </p:blipFill>
        <p:spPr>
          <a:xfrm>
            <a:off x="8432464" y="6331382"/>
            <a:ext cx="560539" cy="320738"/>
          </a:xfrm>
          <a:prstGeom prst="rect">
            <a:avLst/>
          </a:prstGeom>
          <a:noFill/>
          <a:ln>
            <a:noFill/>
          </a:ln>
        </p:spPr>
      </p:pic>
      <p:pic>
        <p:nvPicPr>
          <p:cNvPr id="323" name="Google Shape;323;p34"/>
          <p:cNvPicPr preferRelativeResize="0"/>
          <p:nvPr/>
        </p:nvPicPr>
        <p:blipFill>
          <a:blip r:embed="rId6" cstate="email">
            <a:alphaModFix/>
            <a:extLst>
              <a:ext uri="{28A0092B-C50C-407E-A947-70E740481C1C}">
                <a14:useLocalDpi xmlns:a14="http://schemas.microsoft.com/office/drawing/2010/main" val="0"/>
              </a:ext>
            </a:extLst>
          </a:blip>
          <a:stretch>
            <a:fillRect/>
          </a:stretch>
        </p:blipFill>
        <p:spPr>
          <a:xfrm>
            <a:off x="7180079" y="6276550"/>
            <a:ext cx="1111788" cy="450050"/>
          </a:xfrm>
          <a:prstGeom prst="rect">
            <a:avLst/>
          </a:prstGeom>
          <a:noFill/>
          <a:ln>
            <a:noFill/>
          </a:ln>
        </p:spPr>
      </p:pic>
      <p:sp>
        <p:nvSpPr>
          <p:cNvPr id="2" name="Rectangle 1">
            <a:extLst>
              <a:ext uri="{FF2B5EF4-FFF2-40B4-BE49-F238E27FC236}">
                <a16:creationId xmlns:a16="http://schemas.microsoft.com/office/drawing/2014/main" id="{2E635E44-CA1A-45F7-8E83-D33EB57F56F1}"/>
              </a:ext>
            </a:extLst>
          </p:cNvPr>
          <p:cNvSpPr/>
          <p:nvPr/>
        </p:nvSpPr>
        <p:spPr>
          <a:xfrm>
            <a:off x="4208016" y="6549180"/>
            <a:ext cx="781234" cy="205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35"/>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152400" y="1095375"/>
            <a:ext cx="8839201" cy="4564982"/>
          </a:xfrm>
          <a:prstGeom prst="rect">
            <a:avLst/>
          </a:prstGeom>
          <a:noFill/>
          <a:ln>
            <a:noFill/>
          </a:ln>
        </p:spPr>
      </p:pic>
      <p:pic>
        <p:nvPicPr>
          <p:cNvPr id="329" name="Google Shape;329;p35"/>
          <p:cNvPicPr preferRelativeResize="0"/>
          <p:nvPr/>
        </p:nvPicPr>
        <p:blipFill>
          <a:blip r:embed="rId4" cstate="email">
            <a:alphaModFix/>
            <a:extLst>
              <a:ext uri="{28A0092B-C50C-407E-A947-70E740481C1C}">
                <a14:useLocalDpi xmlns:a14="http://schemas.microsoft.com/office/drawing/2010/main" val="0"/>
              </a:ext>
            </a:extLst>
          </a:blip>
          <a:stretch>
            <a:fillRect/>
          </a:stretch>
        </p:blipFill>
        <p:spPr>
          <a:xfrm>
            <a:off x="323850" y="5629722"/>
            <a:ext cx="4347851" cy="465850"/>
          </a:xfrm>
          <a:prstGeom prst="rect">
            <a:avLst/>
          </a:prstGeom>
          <a:noFill/>
          <a:ln>
            <a:noFill/>
          </a:ln>
        </p:spPr>
      </p:pic>
      <p:pic>
        <p:nvPicPr>
          <p:cNvPr id="330" name="Google Shape;330;p35"/>
          <p:cNvPicPr preferRelativeResize="0"/>
          <p:nvPr/>
        </p:nvPicPr>
        <p:blipFill rotWithShape="1">
          <a:blip r:embed="rId5" cstate="email">
            <a:alphaModFix/>
            <a:extLst>
              <a:ext uri="{28A0092B-C50C-407E-A947-70E740481C1C}">
                <a14:useLocalDpi xmlns:a14="http://schemas.microsoft.com/office/drawing/2010/main" val="0"/>
              </a:ext>
            </a:extLst>
          </a:blip>
          <a:srcRect/>
          <a:stretch/>
        </p:blipFill>
        <p:spPr>
          <a:xfrm>
            <a:off x="8432464" y="6331382"/>
            <a:ext cx="560539" cy="320738"/>
          </a:xfrm>
          <a:prstGeom prst="rect">
            <a:avLst/>
          </a:prstGeom>
          <a:noFill/>
          <a:ln>
            <a:noFill/>
          </a:ln>
        </p:spPr>
      </p:pic>
      <p:pic>
        <p:nvPicPr>
          <p:cNvPr id="331" name="Google Shape;331;p35"/>
          <p:cNvPicPr preferRelativeResize="0"/>
          <p:nvPr/>
        </p:nvPicPr>
        <p:blipFill>
          <a:blip r:embed="rId6" cstate="email">
            <a:alphaModFix/>
            <a:extLst>
              <a:ext uri="{28A0092B-C50C-407E-A947-70E740481C1C}">
                <a14:useLocalDpi xmlns:a14="http://schemas.microsoft.com/office/drawing/2010/main" val="0"/>
              </a:ext>
            </a:extLst>
          </a:blip>
          <a:stretch>
            <a:fillRect/>
          </a:stretch>
        </p:blipFill>
        <p:spPr>
          <a:xfrm>
            <a:off x="7180079" y="6276550"/>
            <a:ext cx="1111788" cy="450050"/>
          </a:xfrm>
          <a:prstGeom prst="rect">
            <a:avLst/>
          </a:prstGeom>
          <a:noFill/>
          <a:ln>
            <a:noFill/>
          </a:ln>
        </p:spPr>
      </p:pic>
      <p:sp>
        <p:nvSpPr>
          <p:cNvPr id="6" name="Rectangle 5">
            <a:extLst>
              <a:ext uri="{FF2B5EF4-FFF2-40B4-BE49-F238E27FC236}">
                <a16:creationId xmlns:a16="http://schemas.microsoft.com/office/drawing/2014/main" id="{C8F6181C-C97B-4557-883C-0B25B09BC96A}"/>
              </a:ext>
            </a:extLst>
          </p:cNvPr>
          <p:cNvSpPr/>
          <p:nvPr/>
        </p:nvSpPr>
        <p:spPr>
          <a:xfrm>
            <a:off x="4208016" y="6549180"/>
            <a:ext cx="781234" cy="205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36"/>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0" y="0"/>
            <a:ext cx="9144003" cy="6858002"/>
          </a:xfrm>
          <a:prstGeom prst="rect">
            <a:avLst/>
          </a:prstGeom>
          <a:noFill/>
          <a:ln>
            <a:noFill/>
          </a:ln>
        </p:spPr>
      </p:pic>
      <p:sp>
        <p:nvSpPr>
          <p:cNvPr id="337" name="Google Shape;337;p36"/>
          <p:cNvSpPr txBox="1"/>
          <p:nvPr/>
        </p:nvSpPr>
        <p:spPr>
          <a:xfrm>
            <a:off x="3507100" y="331975"/>
            <a:ext cx="5637000" cy="342900"/>
          </a:xfrm>
          <a:prstGeom prst="rect">
            <a:avLst/>
          </a:prstGeom>
          <a:noFill/>
          <a:ln>
            <a:noFill/>
          </a:ln>
        </p:spPr>
        <p:txBody>
          <a:bodyPr spcFirstLastPara="1" wrap="square" lIns="0" tIns="38875" rIns="0" bIns="0" anchor="t" anchorCtr="0">
            <a:noAutofit/>
          </a:bodyPr>
          <a:lstStyle/>
          <a:p>
            <a:pPr marL="0" marR="0" lvl="0" indent="0" algn="l" rtl="0">
              <a:lnSpc>
                <a:spcPct val="100000"/>
              </a:lnSpc>
              <a:spcBef>
                <a:spcPts val="0"/>
              </a:spcBef>
              <a:spcAft>
                <a:spcPts val="0"/>
              </a:spcAft>
              <a:buNone/>
            </a:pPr>
            <a:r>
              <a:rPr lang="en" sz="2700" b="1">
                <a:solidFill>
                  <a:srgbClr val="15064D"/>
                </a:solidFill>
              </a:rPr>
              <a:t>Natives and Weeds Investigation</a:t>
            </a:r>
            <a:endParaRPr sz="1700"/>
          </a:p>
        </p:txBody>
      </p:sp>
      <p:sp>
        <p:nvSpPr>
          <p:cNvPr id="338" name="Google Shape;338;p36"/>
          <p:cNvSpPr txBox="1"/>
          <p:nvPr/>
        </p:nvSpPr>
        <p:spPr>
          <a:xfrm>
            <a:off x="4811000" y="1798000"/>
            <a:ext cx="4179000" cy="228600"/>
          </a:xfrm>
          <a:prstGeom prst="rect">
            <a:avLst/>
          </a:prstGeom>
          <a:noFill/>
          <a:ln>
            <a:noFill/>
          </a:ln>
        </p:spPr>
        <p:txBody>
          <a:bodyPr spcFirstLastPara="1" wrap="square" lIns="0" tIns="25925" rIns="0" bIns="0" anchor="t" anchorCtr="0">
            <a:noAutofit/>
          </a:bodyPr>
          <a:lstStyle/>
          <a:p>
            <a:pPr marL="457200" marR="0" lvl="0" indent="-342900" algn="l" rtl="0">
              <a:lnSpc>
                <a:spcPct val="100000"/>
              </a:lnSpc>
              <a:spcBef>
                <a:spcPts val="0"/>
              </a:spcBef>
              <a:spcAft>
                <a:spcPts val="0"/>
              </a:spcAft>
              <a:buClr>
                <a:srgbClr val="FFFFFF"/>
              </a:buClr>
              <a:buSzPts val="1800"/>
              <a:buChar char="●"/>
            </a:pPr>
            <a:r>
              <a:rPr lang="en" sz="1800">
                <a:solidFill>
                  <a:srgbClr val="FFFFFF"/>
                </a:solidFill>
              </a:rPr>
              <a:t>Use the </a:t>
            </a:r>
            <a:r>
              <a:rPr lang="en" sz="1800" u="sng">
                <a:solidFill>
                  <a:schemeClr val="hlink"/>
                </a:solidFill>
                <a:hlinkClick r:id="rId4"/>
              </a:rPr>
              <a:t>Indigenous Coastal Plants information booklet</a:t>
            </a:r>
            <a:r>
              <a:rPr lang="en" sz="1800">
                <a:solidFill>
                  <a:srgbClr val="FFFFFF"/>
                </a:solidFill>
              </a:rPr>
              <a:t> to find the plant size, flowering season and other unique features of the native plants.</a:t>
            </a:r>
            <a:endParaRPr sz="1800">
              <a:solidFill>
                <a:srgbClr val="FFFFFF"/>
              </a:solidFill>
            </a:endParaRPr>
          </a:p>
          <a:p>
            <a:pPr marL="457200" marR="0" lvl="0" indent="-342900" algn="l" rtl="0">
              <a:lnSpc>
                <a:spcPct val="100000"/>
              </a:lnSpc>
              <a:spcBef>
                <a:spcPts val="1000"/>
              </a:spcBef>
              <a:spcAft>
                <a:spcPts val="1000"/>
              </a:spcAft>
              <a:buClr>
                <a:srgbClr val="FFFFFF"/>
              </a:buClr>
              <a:buSzPts val="1800"/>
              <a:buChar char="●"/>
            </a:pPr>
            <a:r>
              <a:rPr lang="en" sz="1800">
                <a:solidFill>
                  <a:srgbClr val="FFFFFF"/>
                </a:solidFill>
              </a:rPr>
              <a:t>Use the </a:t>
            </a:r>
            <a:r>
              <a:rPr lang="en" sz="1800" u="sng">
                <a:solidFill>
                  <a:schemeClr val="hlink"/>
                </a:solidFill>
                <a:hlinkClick r:id="rId5"/>
              </a:rPr>
              <a:t>Weeds of Australia</a:t>
            </a:r>
            <a:r>
              <a:rPr lang="en" sz="1800">
                <a:solidFill>
                  <a:srgbClr val="FFFFFF"/>
                </a:solidFill>
              </a:rPr>
              <a:t> website to research the flowering season of the invasive plants.</a:t>
            </a:r>
            <a:endParaRPr sz="1800">
              <a:solidFill>
                <a:srgbClr val="FFFF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37"/>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1402" y="0"/>
            <a:ext cx="9142598" cy="6858000"/>
          </a:xfrm>
          <a:prstGeom prst="rect">
            <a:avLst/>
          </a:prstGeom>
          <a:noFill/>
          <a:ln>
            <a:noFill/>
          </a:ln>
        </p:spPr>
      </p:pic>
      <p:sp>
        <p:nvSpPr>
          <p:cNvPr id="346" name="Google Shape;346;p37"/>
          <p:cNvSpPr txBox="1"/>
          <p:nvPr/>
        </p:nvSpPr>
        <p:spPr>
          <a:xfrm>
            <a:off x="5696000" y="414350"/>
            <a:ext cx="5637000" cy="342900"/>
          </a:xfrm>
          <a:prstGeom prst="rect">
            <a:avLst/>
          </a:prstGeom>
          <a:noFill/>
          <a:ln>
            <a:noFill/>
          </a:ln>
        </p:spPr>
        <p:txBody>
          <a:bodyPr spcFirstLastPara="1" wrap="square" lIns="0" tIns="38875" rIns="0" bIns="0" anchor="t" anchorCtr="0">
            <a:noAutofit/>
          </a:bodyPr>
          <a:lstStyle/>
          <a:p>
            <a:pPr marL="0" marR="0" lvl="0" indent="0" algn="l" rtl="0">
              <a:lnSpc>
                <a:spcPct val="100000"/>
              </a:lnSpc>
              <a:spcBef>
                <a:spcPts val="0"/>
              </a:spcBef>
              <a:spcAft>
                <a:spcPts val="0"/>
              </a:spcAft>
              <a:buNone/>
            </a:pPr>
            <a:r>
              <a:rPr lang="en" sz="2700" b="1">
                <a:solidFill>
                  <a:schemeClr val="lt1"/>
                </a:solidFill>
              </a:rPr>
              <a:t>Memory Game</a:t>
            </a:r>
            <a:endParaRPr sz="1700">
              <a:solidFill>
                <a:schemeClr val="lt1"/>
              </a:solidFill>
            </a:endParaRPr>
          </a:p>
        </p:txBody>
      </p:sp>
      <p:pic>
        <p:nvPicPr>
          <p:cNvPr id="347" name="Google Shape;347;p37"/>
          <p:cNvPicPr preferRelativeResize="0"/>
          <p:nvPr/>
        </p:nvPicPr>
        <p:blipFill>
          <a:blip r:embed="rId4" cstate="email">
            <a:alphaModFix/>
            <a:extLst>
              <a:ext uri="{28A0092B-C50C-407E-A947-70E740481C1C}">
                <a14:useLocalDpi xmlns:a14="http://schemas.microsoft.com/office/drawing/2010/main" val="0"/>
              </a:ext>
            </a:extLst>
          </a:blip>
          <a:stretch>
            <a:fillRect/>
          </a:stretch>
        </p:blipFill>
        <p:spPr>
          <a:xfrm>
            <a:off x="4026373" y="3053919"/>
            <a:ext cx="5116225" cy="279153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38"/>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0" y="0"/>
            <a:ext cx="9144003" cy="6857998"/>
          </a:xfrm>
          <a:prstGeom prst="rect">
            <a:avLst/>
          </a:prstGeom>
          <a:noFill/>
          <a:ln>
            <a:noFill/>
          </a:ln>
        </p:spPr>
      </p:pic>
      <p:sp>
        <p:nvSpPr>
          <p:cNvPr id="353" name="Google Shape;353;p38"/>
          <p:cNvSpPr txBox="1"/>
          <p:nvPr/>
        </p:nvSpPr>
        <p:spPr>
          <a:xfrm>
            <a:off x="4825150" y="331975"/>
            <a:ext cx="4318800" cy="342900"/>
          </a:xfrm>
          <a:prstGeom prst="rect">
            <a:avLst/>
          </a:prstGeom>
          <a:noFill/>
          <a:ln>
            <a:noFill/>
          </a:ln>
        </p:spPr>
        <p:txBody>
          <a:bodyPr spcFirstLastPara="1" wrap="square" lIns="0" tIns="38875" rIns="0" bIns="0" anchor="t" anchorCtr="0">
            <a:noAutofit/>
          </a:bodyPr>
          <a:lstStyle/>
          <a:p>
            <a:pPr marL="0" marR="0" lvl="0" indent="0" algn="l" rtl="0">
              <a:lnSpc>
                <a:spcPct val="100000"/>
              </a:lnSpc>
              <a:spcBef>
                <a:spcPts val="0"/>
              </a:spcBef>
              <a:spcAft>
                <a:spcPts val="0"/>
              </a:spcAft>
              <a:buNone/>
            </a:pPr>
            <a:r>
              <a:rPr lang="en" sz="2700" b="1">
                <a:solidFill>
                  <a:srgbClr val="15064D"/>
                </a:solidFill>
              </a:rPr>
              <a:t> Memory Game</a:t>
            </a:r>
            <a:endParaRPr sz="1700"/>
          </a:p>
        </p:txBody>
      </p:sp>
      <p:sp>
        <p:nvSpPr>
          <p:cNvPr id="354" name="Google Shape;354;p38"/>
          <p:cNvSpPr txBox="1"/>
          <p:nvPr/>
        </p:nvSpPr>
        <p:spPr>
          <a:xfrm>
            <a:off x="4825150" y="1080125"/>
            <a:ext cx="4179000" cy="228600"/>
          </a:xfrm>
          <a:prstGeom prst="rect">
            <a:avLst/>
          </a:prstGeom>
          <a:noFill/>
          <a:ln>
            <a:noFill/>
          </a:ln>
        </p:spPr>
        <p:txBody>
          <a:bodyPr spcFirstLastPara="1" wrap="square" lIns="0" tIns="25925" rIns="0" bIns="0" anchor="t" anchorCtr="0">
            <a:noAutofit/>
          </a:bodyPr>
          <a:lstStyle/>
          <a:p>
            <a:pPr marL="0" marR="0" lvl="0" indent="0" algn="l" rtl="0">
              <a:lnSpc>
                <a:spcPct val="100000"/>
              </a:lnSpc>
              <a:spcBef>
                <a:spcPts val="0"/>
              </a:spcBef>
              <a:spcAft>
                <a:spcPts val="0"/>
              </a:spcAft>
              <a:buNone/>
            </a:pPr>
            <a:endParaRPr sz="1800" dirty="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dirty="0">
                <a:solidFill>
                  <a:srgbClr val="FFFFFF"/>
                </a:solidFill>
              </a:rPr>
              <a:t>Use the The Memory matching game worksheet for this activity. </a:t>
            </a:r>
            <a:endParaRPr sz="1800" dirty="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dirty="0">
                <a:solidFill>
                  <a:srgbClr val="FFFFFF"/>
                </a:solidFill>
              </a:rPr>
              <a:t>Test your ability to differentiate between different plants by matching sketches with pictures or names.</a:t>
            </a:r>
            <a:endParaRPr sz="1800" dirty="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dirty="0">
                <a:solidFill>
                  <a:srgbClr val="FFFFFF"/>
                </a:solidFill>
              </a:rPr>
              <a:t>Cut out the squares and place them face down on the table.</a:t>
            </a:r>
            <a:endParaRPr sz="1800" dirty="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dirty="0">
                <a:solidFill>
                  <a:srgbClr val="FFFFFF"/>
                </a:solidFill>
              </a:rPr>
              <a:t>Take it in turns flipping two cards over.</a:t>
            </a:r>
            <a:endParaRPr sz="1800" dirty="0">
              <a:solidFill>
                <a:srgbClr val="FFFFFF"/>
              </a:solidFill>
            </a:endParaRPr>
          </a:p>
          <a:p>
            <a:pPr marL="457200" marR="0" lvl="0" indent="-342900" algn="l" rtl="0">
              <a:lnSpc>
                <a:spcPct val="100000"/>
              </a:lnSpc>
              <a:spcBef>
                <a:spcPts val="1000"/>
              </a:spcBef>
              <a:spcAft>
                <a:spcPts val="1000"/>
              </a:spcAft>
              <a:buClr>
                <a:srgbClr val="FFFFFF"/>
              </a:buClr>
              <a:buSzPts val="1800"/>
              <a:buChar char="●"/>
            </a:pPr>
            <a:r>
              <a:rPr lang="en" sz="1800" dirty="0">
                <a:solidFill>
                  <a:srgbClr val="FFFFFF"/>
                </a:solidFill>
              </a:rPr>
              <a:t>Use your filled out worksheets from the botanical illustration activity as a ‘cheat sheet’.</a:t>
            </a:r>
            <a:endParaRPr sz="1800" dirty="0">
              <a:solidFill>
                <a:srgbClr val="FFFFF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39"/>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0" y="0"/>
            <a:ext cx="9144003" cy="6858002"/>
          </a:xfrm>
          <a:prstGeom prst="rect">
            <a:avLst/>
          </a:prstGeom>
          <a:noFill/>
          <a:ln>
            <a:noFill/>
          </a:ln>
        </p:spPr>
      </p:pic>
      <p:sp>
        <p:nvSpPr>
          <p:cNvPr id="364" name="Google Shape;364;p39"/>
          <p:cNvSpPr txBox="1"/>
          <p:nvPr/>
        </p:nvSpPr>
        <p:spPr>
          <a:xfrm>
            <a:off x="5507725" y="331975"/>
            <a:ext cx="4318800" cy="342900"/>
          </a:xfrm>
          <a:prstGeom prst="rect">
            <a:avLst/>
          </a:prstGeom>
          <a:noFill/>
          <a:ln>
            <a:noFill/>
          </a:ln>
        </p:spPr>
        <p:txBody>
          <a:bodyPr spcFirstLastPara="1" wrap="square" lIns="0" tIns="38875" rIns="0" bIns="0" anchor="t" anchorCtr="0">
            <a:noAutofit/>
          </a:bodyPr>
          <a:lstStyle/>
          <a:p>
            <a:pPr marL="0" marR="0" lvl="0" indent="0" algn="l" rtl="0">
              <a:lnSpc>
                <a:spcPct val="100000"/>
              </a:lnSpc>
              <a:spcBef>
                <a:spcPts val="0"/>
              </a:spcBef>
              <a:spcAft>
                <a:spcPts val="0"/>
              </a:spcAft>
              <a:buNone/>
            </a:pPr>
            <a:r>
              <a:rPr lang="en" sz="2700" b="1">
                <a:solidFill>
                  <a:schemeClr val="lt1"/>
                </a:solidFill>
              </a:rPr>
              <a:t>Invasive Weeds</a:t>
            </a:r>
            <a:endParaRPr sz="1700">
              <a:solidFill>
                <a:schemeClr val="lt1"/>
              </a:solidFill>
            </a:endParaRPr>
          </a:p>
        </p:txBody>
      </p:sp>
      <p:sp>
        <p:nvSpPr>
          <p:cNvPr id="365" name="Google Shape;365;p39"/>
          <p:cNvSpPr/>
          <p:nvPr/>
        </p:nvSpPr>
        <p:spPr>
          <a:xfrm>
            <a:off x="-45825" y="1018350"/>
            <a:ext cx="9189825" cy="4812300"/>
          </a:xfrm>
          <a:prstGeom prst="rect">
            <a:avLst/>
          </a:prstGeom>
          <a:solidFill>
            <a:srgbClr val="000000">
              <a:alpha val="325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9"/>
          <p:cNvSpPr txBox="1"/>
          <p:nvPr/>
        </p:nvSpPr>
        <p:spPr>
          <a:xfrm>
            <a:off x="3974575" y="3250713"/>
            <a:ext cx="4908900" cy="450000"/>
          </a:xfrm>
          <a:prstGeom prst="rect">
            <a:avLst/>
          </a:prstGeom>
          <a:noFill/>
          <a:ln>
            <a:noFill/>
          </a:ln>
        </p:spPr>
        <p:txBody>
          <a:bodyPr spcFirstLastPara="1" wrap="square" lIns="0" tIns="25925" rIns="0" bIns="0" anchor="t" anchorCtr="0">
            <a:noAutofit/>
          </a:bodyPr>
          <a:lstStyle/>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Weeds have major impacts in Australia, causing damage to natural landscapes, agricultural lands, waterways and coastal areas.</a:t>
            </a:r>
            <a:endParaRPr sz="1800">
              <a:solidFill>
                <a:srgbClr val="FFFFFF"/>
              </a:solidFill>
            </a:endParaRPr>
          </a:p>
          <a:p>
            <a:pPr marL="457200" marR="0" lvl="0" indent="-342900" algn="l" rtl="0">
              <a:lnSpc>
                <a:spcPct val="100000"/>
              </a:lnSpc>
              <a:spcBef>
                <a:spcPts val="1000"/>
              </a:spcBef>
              <a:spcAft>
                <a:spcPts val="1000"/>
              </a:spcAft>
              <a:buClr>
                <a:srgbClr val="FFFFFF"/>
              </a:buClr>
              <a:buSzPts val="1800"/>
              <a:buChar char="●"/>
            </a:pPr>
            <a:r>
              <a:rPr lang="en" sz="1800">
                <a:solidFill>
                  <a:srgbClr val="FFFFFF"/>
                </a:solidFill>
              </a:rPr>
              <a:t>They are among the most serious threats to Australia’s natural environment and primary production industries.</a:t>
            </a:r>
            <a:endParaRPr sz="1800" u="sng">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40"/>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0" y="0"/>
            <a:ext cx="9143997" cy="6858002"/>
          </a:xfrm>
          <a:prstGeom prst="rect">
            <a:avLst/>
          </a:prstGeom>
          <a:noFill/>
          <a:ln>
            <a:noFill/>
          </a:ln>
        </p:spPr>
      </p:pic>
      <p:sp>
        <p:nvSpPr>
          <p:cNvPr id="372" name="Google Shape;372;p40"/>
          <p:cNvSpPr txBox="1"/>
          <p:nvPr/>
        </p:nvSpPr>
        <p:spPr>
          <a:xfrm>
            <a:off x="5201530" y="157175"/>
            <a:ext cx="3632100" cy="342900"/>
          </a:xfrm>
          <a:prstGeom prst="rect">
            <a:avLst/>
          </a:prstGeom>
          <a:noFill/>
          <a:ln>
            <a:noFill/>
          </a:ln>
        </p:spPr>
        <p:txBody>
          <a:bodyPr spcFirstLastPara="1" wrap="square" lIns="0" tIns="38875" rIns="0" bIns="0" anchor="t" anchorCtr="0">
            <a:noAutofit/>
          </a:bodyPr>
          <a:lstStyle/>
          <a:p>
            <a:pPr marL="0" marR="0" lvl="0" indent="0" algn="l" rtl="0">
              <a:lnSpc>
                <a:spcPct val="100000"/>
              </a:lnSpc>
              <a:spcBef>
                <a:spcPts val="0"/>
              </a:spcBef>
              <a:spcAft>
                <a:spcPts val="0"/>
              </a:spcAft>
              <a:buNone/>
            </a:pPr>
            <a:r>
              <a:rPr lang="en" sz="2700" b="1">
                <a:solidFill>
                  <a:srgbClr val="15064D"/>
                </a:solidFill>
              </a:rPr>
              <a:t>Weed Awareness Activity</a:t>
            </a:r>
            <a:endParaRPr sz="1700"/>
          </a:p>
        </p:txBody>
      </p:sp>
      <p:sp>
        <p:nvSpPr>
          <p:cNvPr id="373" name="Google Shape;373;p40"/>
          <p:cNvSpPr txBox="1"/>
          <p:nvPr/>
        </p:nvSpPr>
        <p:spPr>
          <a:xfrm>
            <a:off x="4811000" y="1188400"/>
            <a:ext cx="4179000" cy="228600"/>
          </a:xfrm>
          <a:prstGeom prst="rect">
            <a:avLst/>
          </a:prstGeom>
          <a:noFill/>
          <a:ln>
            <a:noFill/>
          </a:ln>
        </p:spPr>
        <p:txBody>
          <a:bodyPr spcFirstLastPara="1" wrap="square" lIns="0" tIns="25925" rIns="0" bIns="0" anchor="t" anchorCtr="0">
            <a:noAutofit/>
          </a:bodyPr>
          <a:lstStyle/>
          <a:p>
            <a:pPr marL="0" marR="0" lvl="0" indent="0" algn="l" rtl="0">
              <a:lnSpc>
                <a:spcPct val="100000"/>
              </a:lnSpc>
              <a:spcBef>
                <a:spcPts val="0"/>
              </a:spcBef>
              <a:spcAft>
                <a:spcPts val="0"/>
              </a:spcAft>
              <a:buNone/>
            </a:pP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On the following slide you will see an example of an old flyer to raise awareness about the Myrtle-Leaf Milkwort Weed.</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Your task is to design a new, updated flyer for a local weed of your choice.</a:t>
            </a:r>
            <a:endParaRPr sz="1800">
              <a:solidFill>
                <a:srgbClr val="FFFFFF"/>
              </a:solidFill>
            </a:endParaRPr>
          </a:p>
          <a:p>
            <a:pPr marL="457200" marR="0" lvl="0" indent="-342900" algn="l" rtl="0">
              <a:lnSpc>
                <a:spcPct val="100000"/>
              </a:lnSpc>
              <a:spcBef>
                <a:spcPts val="1000"/>
              </a:spcBef>
              <a:spcAft>
                <a:spcPts val="1000"/>
              </a:spcAft>
              <a:buClr>
                <a:srgbClr val="FFFFFF"/>
              </a:buClr>
              <a:buSzPts val="1800"/>
              <a:buChar char="●"/>
            </a:pPr>
            <a:r>
              <a:rPr lang="en" sz="1800">
                <a:solidFill>
                  <a:srgbClr val="FFFFFF"/>
                </a:solidFill>
              </a:rPr>
              <a:t>Use the headings on the example flyer as a guide, including details such as identification, distribution, look-a-likes, management, extra facts, replacement plants etc.</a:t>
            </a:r>
            <a:endParaRPr sz="1800">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23"/>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0" y="0"/>
            <a:ext cx="9144003" cy="6858002"/>
          </a:xfrm>
          <a:prstGeom prst="rect">
            <a:avLst/>
          </a:prstGeom>
          <a:noFill/>
          <a:ln>
            <a:noFill/>
          </a:ln>
        </p:spPr>
      </p:pic>
      <p:sp>
        <p:nvSpPr>
          <p:cNvPr id="208" name="Google Shape;208;p23"/>
          <p:cNvSpPr txBox="1"/>
          <p:nvPr/>
        </p:nvSpPr>
        <p:spPr>
          <a:xfrm>
            <a:off x="5355645" y="334400"/>
            <a:ext cx="2724900" cy="3429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a:solidFill>
                  <a:srgbClr val="FFFFFF"/>
                </a:solidFill>
              </a:rPr>
              <a:t>Lesson Outline</a:t>
            </a:r>
            <a:endParaRPr sz="1700"/>
          </a:p>
        </p:txBody>
      </p:sp>
      <p:sp>
        <p:nvSpPr>
          <p:cNvPr id="209" name="Google Shape;209;p23"/>
          <p:cNvSpPr txBox="1"/>
          <p:nvPr/>
        </p:nvSpPr>
        <p:spPr>
          <a:xfrm>
            <a:off x="4802501" y="1972300"/>
            <a:ext cx="4286400" cy="228600"/>
          </a:xfrm>
          <a:prstGeom prst="rect">
            <a:avLst/>
          </a:prstGeom>
          <a:noFill/>
          <a:ln>
            <a:noFill/>
          </a:ln>
        </p:spPr>
        <p:txBody>
          <a:bodyPr spcFirstLastPara="1" wrap="square" lIns="0" tIns="25925" rIns="0" bIns="0" anchor="t" anchorCtr="0">
            <a:noAutofit/>
          </a:bodyPr>
          <a:lstStyle/>
          <a:p>
            <a:pPr marL="457200" marR="0" lvl="0" indent="-342900" algn="l" rtl="0">
              <a:lnSpc>
                <a:spcPct val="100000"/>
              </a:lnSpc>
              <a:spcBef>
                <a:spcPts val="0"/>
              </a:spcBef>
              <a:spcAft>
                <a:spcPts val="0"/>
              </a:spcAft>
              <a:buClr>
                <a:srgbClr val="FFFFFF"/>
              </a:buClr>
              <a:buSzPts val="1800"/>
              <a:buChar char="●"/>
            </a:pPr>
            <a:r>
              <a:rPr lang="en" sz="1800">
                <a:solidFill>
                  <a:srgbClr val="FFFFFF"/>
                </a:solidFill>
              </a:rPr>
              <a:t>Volunteering for threatened flora video</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Quiz </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Binomial nomenclature activity</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Natives and weeds investigation</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Sketching activity </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Memory game </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Flyer activity</a:t>
            </a:r>
            <a:endParaRPr sz="1800">
              <a:solidFill>
                <a:srgbClr val="FFFFFF"/>
              </a:solidFill>
            </a:endParaRPr>
          </a:p>
          <a:p>
            <a:pPr marL="457200" marR="0" lvl="0" indent="-342900" algn="l" rtl="0">
              <a:lnSpc>
                <a:spcPct val="100000"/>
              </a:lnSpc>
              <a:spcBef>
                <a:spcPts val="1000"/>
              </a:spcBef>
              <a:spcAft>
                <a:spcPts val="1000"/>
              </a:spcAft>
              <a:buClr>
                <a:srgbClr val="FFFFFF"/>
              </a:buClr>
              <a:buSzPts val="1800"/>
              <a:buChar char="●"/>
            </a:pPr>
            <a:r>
              <a:rPr lang="en" sz="1800">
                <a:solidFill>
                  <a:srgbClr val="FFFFFF"/>
                </a:solidFill>
              </a:rPr>
              <a:t>Gardens for Wildlife research task</a:t>
            </a:r>
            <a:endParaRPr sz="1800">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Google Shape;380;p41"/>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57150" y="100225"/>
            <a:ext cx="4685743" cy="6553199"/>
          </a:xfrm>
          <a:prstGeom prst="rect">
            <a:avLst/>
          </a:prstGeom>
          <a:noFill/>
          <a:ln>
            <a:noFill/>
          </a:ln>
        </p:spPr>
      </p:pic>
      <p:pic>
        <p:nvPicPr>
          <p:cNvPr id="381" name="Google Shape;381;p41"/>
          <p:cNvPicPr preferRelativeResize="0"/>
          <p:nvPr/>
        </p:nvPicPr>
        <p:blipFill>
          <a:blip r:embed="rId4" cstate="email">
            <a:alphaModFix/>
            <a:extLst>
              <a:ext uri="{28A0092B-C50C-407E-A947-70E740481C1C}">
                <a14:useLocalDpi xmlns:a14="http://schemas.microsoft.com/office/drawing/2010/main" val="0"/>
              </a:ext>
            </a:extLst>
          </a:blip>
          <a:stretch>
            <a:fillRect/>
          </a:stretch>
        </p:blipFill>
        <p:spPr>
          <a:xfrm>
            <a:off x="4619626" y="152388"/>
            <a:ext cx="4583151" cy="6448873"/>
          </a:xfrm>
          <a:prstGeom prst="rect">
            <a:avLst/>
          </a:prstGeom>
          <a:noFill/>
          <a:ln>
            <a:noFill/>
          </a:ln>
        </p:spPr>
      </p:pic>
      <p:sp>
        <p:nvSpPr>
          <p:cNvPr id="4" name="Rectangle 3">
            <a:extLst>
              <a:ext uri="{FF2B5EF4-FFF2-40B4-BE49-F238E27FC236}">
                <a16:creationId xmlns:a16="http://schemas.microsoft.com/office/drawing/2014/main" id="{3FBFFF37-692B-4250-8296-75C7B7036B93}"/>
              </a:ext>
            </a:extLst>
          </p:cNvPr>
          <p:cNvSpPr/>
          <p:nvPr/>
        </p:nvSpPr>
        <p:spPr>
          <a:xfrm>
            <a:off x="4163627" y="6575137"/>
            <a:ext cx="754602" cy="245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p42"/>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0" y="0"/>
            <a:ext cx="9143997" cy="6857998"/>
          </a:xfrm>
          <a:prstGeom prst="rect">
            <a:avLst/>
          </a:prstGeom>
          <a:noFill/>
          <a:ln>
            <a:noFill/>
          </a:ln>
        </p:spPr>
      </p:pic>
      <p:sp>
        <p:nvSpPr>
          <p:cNvPr id="389" name="Google Shape;389;p42"/>
          <p:cNvSpPr txBox="1"/>
          <p:nvPr/>
        </p:nvSpPr>
        <p:spPr>
          <a:xfrm>
            <a:off x="5236830" y="71450"/>
            <a:ext cx="3632100" cy="3429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a:solidFill>
                  <a:schemeClr val="lt1"/>
                </a:solidFill>
              </a:rPr>
              <a:t>Traditional Uses of Native Plants</a:t>
            </a:r>
            <a:endParaRPr sz="1700">
              <a:solidFill>
                <a:schemeClr val="lt1"/>
              </a:solidFill>
            </a:endParaRPr>
          </a:p>
        </p:txBody>
      </p:sp>
      <p:sp>
        <p:nvSpPr>
          <p:cNvPr id="390" name="Google Shape;390;p42"/>
          <p:cNvSpPr/>
          <p:nvPr/>
        </p:nvSpPr>
        <p:spPr>
          <a:xfrm>
            <a:off x="-45825" y="1018350"/>
            <a:ext cx="9189825" cy="4812300"/>
          </a:xfrm>
          <a:prstGeom prst="rect">
            <a:avLst/>
          </a:prstGeom>
          <a:solidFill>
            <a:srgbClr val="000000">
              <a:alpha val="325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2"/>
          <p:cNvSpPr txBox="1"/>
          <p:nvPr/>
        </p:nvSpPr>
        <p:spPr>
          <a:xfrm>
            <a:off x="3960025" y="1967963"/>
            <a:ext cx="4908900" cy="450000"/>
          </a:xfrm>
          <a:prstGeom prst="rect">
            <a:avLst/>
          </a:prstGeom>
          <a:noFill/>
          <a:ln>
            <a:noFill/>
          </a:ln>
        </p:spPr>
        <p:txBody>
          <a:bodyPr spcFirstLastPara="1" wrap="square" lIns="0" tIns="25925" rIns="0" bIns="0" anchor="t" anchorCtr="0">
            <a:noAutofit/>
          </a:bodyPr>
          <a:lstStyle/>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Aboriginal Australians have a close relationship to native plants.</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In many Aboriginal societies making objects from plant fibres was an important activity.</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Items needed for hunting as well as for carrying and collecting food were made along with ritual objects for use in religious ceremonies. </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Note: a permit is required to collect native plant material from public land.</a:t>
            </a:r>
            <a:endParaRPr sz="1800">
              <a:solidFill>
                <a:srgbClr val="FFFFFF"/>
              </a:solidFill>
            </a:endParaRPr>
          </a:p>
          <a:p>
            <a:pPr marL="0" marR="0" lvl="0" indent="0" algn="l" rtl="0">
              <a:lnSpc>
                <a:spcPct val="100000"/>
              </a:lnSpc>
              <a:spcBef>
                <a:spcPts val="1000"/>
              </a:spcBef>
              <a:spcAft>
                <a:spcPts val="1000"/>
              </a:spcAft>
              <a:buNone/>
            </a:pPr>
            <a:endParaRPr sz="1800">
              <a:solidFill>
                <a:srgbClr val="FFFFF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p43"/>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0" y="0"/>
            <a:ext cx="9144003" cy="6857998"/>
          </a:xfrm>
          <a:prstGeom prst="rect">
            <a:avLst/>
          </a:prstGeom>
          <a:noFill/>
          <a:ln>
            <a:noFill/>
          </a:ln>
        </p:spPr>
      </p:pic>
      <p:sp>
        <p:nvSpPr>
          <p:cNvPr id="397" name="Google Shape;397;p43"/>
          <p:cNvSpPr txBox="1"/>
          <p:nvPr/>
        </p:nvSpPr>
        <p:spPr>
          <a:xfrm>
            <a:off x="4848480" y="71450"/>
            <a:ext cx="3632100" cy="3429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a:solidFill>
                  <a:srgbClr val="15064D"/>
                </a:solidFill>
              </a:rPr>
              <a:t>Traditional Uses of Native Plants Activity</a:t>
            </a:r>
            <a:endParaRPr sz="1700"/>
          </a:p>
        </p:txBody>
      </p:sp>
      <p:sp>
        <p:nvSpPr>
          <p:cNvPr id="398" name="Google Shape;398;p43"/>
          <p:cNvSpPr txBox="1"/>
          <p:nvPr/>
        </p:nvSpPr>
        <p:spPr>
          <a:xfrm>
            <a:off x="0" y="0"/>
            <a:ext cx="3000000" cy="461700"/>
          </a:xfrm>
          <a:prstGeom prst="rect">
            <a:avLst/>
          </a:prstGeom>
          <a:noFill/>
          <a:ln>
            <a:noFill/>
          </a:ln>
        </p:spPr>
        <p:txBody>
          <a:bodyPr spcFirstLastPara="1" wrap="square" lIns="91425" tIns="91425" rIns="91425" bIns="91425" anchor="t" anchorCtr="0">
            <a:spAutoFit/>
          </a:bodyPr>
          <a:lstStyle/>
          <a:p>
            <a:pPr marL="457200" lvl="0" indent="-342900" algn="l" rtl="0">
              <a:spcBef>
                <a:spcPts val="1000"/>
              </a:spcBef>
              <a:spcAft>
                <a:spcPts val="1000"/>
              </a:spcAft>
              <a:buClr>
                <a:schemeClr val="lt1"/>
              </a:buClr>
              <a:buSzPts val="1800"/>
              <a:buChar char="●"/>
            </a:pPr>
            <a:endParaRPr/>
          </a:p>
        </p:txBody>
      </p:sp>
      <p:sp>
        <p:nvSpPr>
          <p:cNvPr id="399" name="Google Shape;399;p43"/>
          <p:cNvSpPr txBox="1"/>
          <p:nvPr/>
        </p:nvSpPr>
        <p:spPr>
          <a:xfrm>
            <a:off x="4848475" y="2235800"/>
            <a:ext cx="4179000" cy="228600"/>
          </a:xfrm>
          <a:prstGeom prst="rect">
            <a:avLst/>
          </a:prstGeom>
          <a:noFill/>
          <a:ln>
            <a:noFill/>
          </a:ln>
        </p:spPr>
        <p:txBody>
          <a:bodyPr spcFirstLastPara="1" wrap="square" lIns="0" tIns="25925" rIns="0" bIns="0" anchor="t" anchorCtr="0">
            <a:noAutofit/>
          </a:bodyPr>
          <a:lstStyle/>
          <a:p>
            <a:pPr marL="0" marR="0" lvl="0" indent="0" algn="l" rtl="0">
              <a:lnSpc>
                <a:spcPct val="100000"/>
              </a:lnSpc>
              <a:spcBef>
                <a:spcPts val="0"/>
              </a:spcBef>
              <a:spcAft>
                <a:spcPts val="0"/>
              </a:spcAft>
              <a:buNone/>
            </a:pPr>
            <a:endParaRPr sz="1800" dirty="0">
              <a:solidFill>
                <a:srgbClr val="FFFFFF"/>
              </a:solidFill>
            </a:endParaRPr>
          </a:p>
          <a:p>
            <a:pPr marL="457200" marR="0" lvl="0" indent="-342900" algn="l" rtl="0">
              <a:lnSpc>
                <a:spcPct val="100000"/>
              </a:lnSpc>
              <a:spcBef>
                <a:spcPts val="1000"/>
              </a:spcBef>
              <a:spcAft>
                <a:spcPts val="1000"/>
              </a:spcAft>
              <a:buClr>
                <a:srgbClr val="FFFFFF"/>
              </a:buClr>
              <a:buSzPts val="1800"/>
              <a:buChar char="●"/>
            </a:pPr>
            <a:r>
              <a:rPr lang="en" sz="1800" dirty="0">
                <a:solidFill>
                  <a:schemeClr val="lt1"/>
                </a:solidFill>
              </a:rPr>
              <a:t>Use the </a:t>
            </a:r>
            <a:r>
              <a:rPr lang="en" sz="1800" dirty="0">
                <a:solidFill>
                  <a:schemeClr val="bg1"/>
                </a:solidFill>
              </a:rPr>
              <a:t>Uses for native plants of the Mornington Peninsula PDF </a:t>
            </a:r>
            <a:r>
              <a:rPr lang="en" sz="1800" dirty="0">
                <a:solidFill>
                  <a:schemeClr val="lt1"/>
                </a:solidFill>
              </a:rPr>
              <a:t>to research the uses of some indigenous plants.</a:t>
            </a:r>
            <a:endParaRPr sz="1800" dirty="0">
              <a:solidFill>
                <a:srgbClr val="FFFFF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p44"/>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0" y="639000"/>
            <a:ext cx="9144000" cy="5460803"/>
          </a:xfrm>
          <a:prstGeom prst="rect">
            <a:avLst/>
          </a:prstGeom>
          <a:noFill/>
          <a:ln>
            <a:noFill/>
          </a:ln>
        </p:spPr>
      </p:pic>
      <p:sp>
        <p:nvSpPr>
          <p:cNvPr id="2" name="Rectangle 1">
            <a:extLst>
              <a:ext uri="{FF2B5EF4-FFF2-40B4-BE49-F238E27FC236}">
                <a16:creationId xmlns:a16="http://schemas.microsoft.com/office/drawing/2014/main" id="{AC471842-1DEA-49C8-A4AA-3FC7A6C885FF}"/>
              </a:ext>
            </a:extLst>
          </p:cNvPr>
          <p:cNvSpPr/>
          <p:nvPr/>
        </p:nvSpPr>
        <p:spPr>
          <a:xfrm>
            <a:off x="4163627" y="6575137"/>
            <a:ext cx="754602" cy="245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413" name="Google Shape;413;p45"/>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0" y="1717563"/>
            <a:ext cx="9144001" cy="3833612"/>
          </a:xfrm>
          <a:prstGeom prst="rect">
            <a:avLst/>
          </a:prstGeom>
          <a:noFill/>
          <a:ln>
            <a:noFill/>
          </a:ln>
        </p:spPr>
      </p:pic>
      <p:pic>
        <p:nvPicPr>
          <p:cNvPr id="416" name="Google Shape;416;p45"/>
          <p:cNvPicPr preferRelativeResize="0"/>
          <p:nvPr/>
        </p:nvPicPr>
        <p:blipFill>
          <a:blip r:embed="rId4" cstate="email">
            <a:alphaModFix/>
            <a:extLst>
              <a:ext uri="{28A0092B-C50C-407E-A947-70E740481C1C}">
                <a14:useLocalDpi xmlns:a14="http://schemas.microsoft.com/office/drawing/2010/main" val="0"/>
              </a:ext>
            </a:extLst>
          </a:blip>
          <a:stretch>
            <a:fillRect/>
          </a:stretch>
        </p:blipFill>
        <p:spPr>
          <a:xfrm>
            <a:off x="3859475" y="1322775"/>
            <a:ext cx="5296524" cy="4311750"/>
          </a:xfrm>
          <a:prstGeom prst="rect">
            <a:avLst/>
          </a:prstGeom>
          <a:noFill/>
          <a:ln>
            <a:noFill/>
          </a:ln>
        </p:spPr>
      </p:pic>
      <p:sp>
        <p:nvSpPr>
          <p:cNvPr id="6" name="Rectangle 5">
            <a:extLst>
              <a:ext uri="{FF2B5EF4-FFF2-40B4-BE49-F238E27FC236}">
                <a16:creationId xmlns:a16="http://schemas.microsoft.com/office/drawing/2014/main" id="{EEA50390-8C52-43CE-9CD0-8C9A2ADF6FD7}"/>
              </a:ext>
            </a:extLst>
          </p:cNvPr>
          <p:cNvSpPr/>
          <p:nvPr/>
        </p:nvSpPr>
        <p:spPr>
          <a:xfrm>
            <a:off x="4163627" y="6575137"/>
            <a:ext cx="754602" cy="245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p46"/>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0" y="1252909"/>
            <a:ext cx="9143999" cy="4352192"/>
          </a:xfrm>
          <a:prstGeom prst="rect">
            <a:avLst/>
          </a:prstGeom>
          <a:noFill/>
          <a:ln>
            <a:noFill/>
          </a:ln>
        </p:spPr>
      </p:pic>
      <p:sp>
        <p:nvSpPr>
          <p:cNvPr id="5" name="Rectangle 4">
            <a:extLst>
              <a:ext uri="{FF2B5EF4-FFF2-40B4-BE49-F238E27FC236}">
                <a16:creationId xmlns:a16="http://schemas.microsoft.com/office/drawing/2014/main" id="{9D6C33C7-58E5-4CA9-B643-6C171D5990F7}"/>
              </a:ext>
            </a:extLst>
          </p:cNvPr>
          <p:cNvSpPr/>
          <p:nvPr/>
        </p:nvSpPr>
        <p:spPr>
          <a:xfrm>
            <a:off x="4163627" y="6575137"/>
            <a:ext cx="754602" cy="245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p47"/>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0" y="0"/>
            <a:ext cx="9144003" cy="6858002"/>
          </a:xfrm>
          <a:prstGeom prst="rect">
            <a:avLst/>
          </a:prstGeom>
          <a:noFill/>
          <a:ln>
            <a:noFill/>
          </a:ln>
        </p:spPr>
      </p:pic>
      <p:sp>
        <p:nvSpPr>
          <p:cNvPr id="429" name="Google Shape;429;p47"/>
          <p:cNvSpPr txBox="1"/>
          <p:nvPr/>
        </p:nvSpPr>
        <p:spPr>
          <a:xfrm>
            <a:off x="3436473" y="71450"/>
            <a:ext cx="5256000" cy="3429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a:solidFill>
                  <a:schemeClr val="lt1"/>
                </a:solidFill>
              </a:rPr>
              <a:t>Native Gardens</a:t>
            </a:r>
            <a:endParaRPr sz="2700" b="1">
              <a:solidFill>
                <a:schemeClr val="lt1"/>
              </a:solidFill>
            </a:endParaRPr>
          </a:p>
          <a:p>
            <a:pPr marL="0" marR="0" lvl="0" indent="0" algn="r" rtl="0">
              <a:lnSpc>
                <a:spcPct val="100000"/>
              </a:lnSpc>
              <a:spcBef>
                <a:spcPts val="0"/>
              </a:spcBef>
              <a:spcAft>
                <a:spcPts val="0"/>
              </a:spcAft>
              <a:buNone/>
            </a:pPr>
            <a:r>
              <a:rPr lang="en" sz="2700" b="1">
                <a:solidFill>
                  <a:schemeClr val="lt1"/>
                </a:solidFill>
              </a:rPr>
              <a:t>for Native Wildlife</a:t>
            </a:r>
            <a:endParaRPr sz="1700">
              <a:solidFill>
                <a:schemeClr val="lt1"/>
              </a:solidFill>
            </a:endParaRPr>
          </a:p>
        </p:txBody>
      </p:sp>
      <p:sp>
        <p:nvSpPr>
          <p:cNvPr id="430" name="Google Shape;430;p47"/>
          <p:cNvSpPr txBox="1"/>
          <p:nvPr/>
        </p:nvSpPr>
        <p:spPr>
          <a:xfrm>
            <a:off x="4289550" y="4003888"/>
            <a:ext cx="4908900" cy="450000"/>
          </a:xfrm>
          <a:prstGeom prst="rect">
            <a:avLst/>
          </a:prstGeom>
          <a:noFill/>
          <a:ln>
            <a:noFill/>
          </a:ln>
        </p:spPr>
        <p:txBody>
          <a:bodyPr spcFirstLastPara="1" wrap="square" lIns="0" tIns="25925" rIns="0" bIns="0" anchor="t" anchorCtr="0">
            <a:noAutofit/>
          </a:bodyPr>
          <a:lstStyle/>
          <a:p>
            <a:pPr marL="457200" marR="0" lvl="0" indent="-342900" algn="l" rtl="0">
              <a:lnSpc>
                <a:spcPct val="100000"/>
              </a:lnSpc>
              <a:spcBef>
                <a:spcPts val="1000"/>
              </a:spcBef>
              <a:spcAft>
                <a:spcPts val="0"/>
              </a:spcAft>
              <a:buClr>
                <a:srgbClr val="FFFFFF"/>
              </a:buClr>
              <a:buSzPts val="1800"/>
              <a:buChar char="●"/>
            </a:pPr>
            <a:endParaRPr sz="1800">
              <a:solidFill>
                <a:srgbClr val="FFFFFF"/>
              </a:solidFill>
            </a:endParaRPr>
          </a:p>
          <a:p>
            <a:pPr marL="0" marR="0" lvl="0" indent="0" algn="l" rtl="0">
              <a:lnSpc>
                <a:spcPct val="100000"/>
              </a:lnSpc>
              <a:spcBef>
                <a:spcPts val="1000"/>
              </a:spcBef>
              <a:spcAft>
                <a:spcPts val="1000"/>
              </a:spcAft>
              <a:buNone/>
            </a:pPr>
            <a:endParaRPr sz="1800">
              <a:solidFill>
                <a:srgbClr val="FFFFFF"/>
              </a:solidFill>
            </a:endParaRPr>
          </a:p>
        </p:txBody>
      </p:sp>
      <p:sp>
        <p:nvSpPr>
          <p:cNvPr id="431" name="Google Shape;431;p47"/>
          <p:cNvSpPr txBox="1"/>
          <p:nvPr/>
        </p:nvSpPr>
        <p:spPr>
          <a:xfrm>
            <a:off x="4848475" y="1058625"/>
            <a:ext cx="4179000" cy="228600"/>
          </a:xfrm>
          <a:prstGeom prst="rect">
            <a:avLst/>
          </a:prstGeom>
          <a:noFill/>
          <a:ln>
            <a:noFill/>
          </a:ln>
        </p:spPr>
        <p:txBody>
          <a:bodyPr spcFirstLastPara="1" wrap="square" lIns="0" tIns="25925" rIns="0" bIns="0" anchor="t" anchorCtr="0">
            <a:noAutofit/>
          </a:bodyPr>
          <a:lstStyle/>
          <a:p>
            <a:pPr marL="0" marR="0" lvl="0" indent="0" algn="l" rtl="0">
              <a:lnSpc>
                <a:spcPct val="100000"/>
              </a:lnSpc>
              <a:spcBef>
                <a:spcPts val="0"/>
              </a:spcBef>
              <a:spcAft>
                <a:spcPts val="0"/>
              </a:spcAft>
              <a:buNone/>
            </a:pPr>
            <a:endParaRPr sz="1800" dirty="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dirty="0">
                <a:solidFill>
                  <a:schemeClr val="lt1"/>
                </a:solidFill>
              </a:rPr>
              <a:t>Establishing a natural habitat garden helps you encourage native animals like birds, bats, lizards, frogs, butterflies and other insects to your garden.</a:t>
            </a:r>
            <a:endParaRPr sz="1800" dirty="0">
              <a:solidFill>
                <a:schemeClr val="lt1"/>
              </a:solidFill>
            </a:endParaRPr>
          </a:p>
          <a:p>
            <a:pPr marL="457200" marR="0" lvl="0" indent="-342900" algn="l" rtl="0">
              <a:lnSpc>
                <a:spcPct val="100000"/>
              </a:lnSpc>
              <a:spcBef>
                <a:spcPts val="1000"/>
              </a:spcBef>
              <a:spcAft>
                <a:spcPts val="0"/>
              </a:spcAft>
              <a:buClr>
                <a:schemeClr val="lt1"/>
              </a:buClr>
              <a:buSzPts val="1800"/>
              <a:buChar char="●"/>
            </a:pPr>
            <a:r>
              <a:rPr lang="en" sz="1800" dirty="0">
                <a:solidFill>
                  <a:schemeClr val="lt1"/>
                </a:solidFill>
              </a:rPr>
              <a:t>Native gardens can also help:</a:t>
            </a:r>
            <a:endParaRPr sz="1800" dirty="0">
              <a:solidFill>
                <a:schemeClr val="lt1"/>
              </a:solidFill>
            </a:endParaRPr>
          </a:p>
          <a:p>
            <a:pPr marL="914400" marR="0" lvl="0" indent="-342900" algn="l" rtl="0">
              <a:lnSpc>
                <a:spcPct val="100000"/>
              </a:lnSpc>
              <a:spcBef>
                <a:spcPts val="1000"/>
              </a:spcBef>
              <a:spcAft>
                <a:spcPts val="0"/>
              </a:spcAft>
              <a:buClr>
                <a:schemeClr val="lt1"/>
              </a:buClr>
              <a:buSzPts val="1800"/>
              <a:buChar char="●"/>
            </a:pPr>
            <a:r>
              <a:rPr lang="en" sz="1800" dirty="0">
                <a:solidFill>
                  <a:schemeClr val="lt1"/>
                </a:solidFill>
              </a:rPr>
              <a:t>Reduce garden maintenance costs</a:t>
            </a:r>
            <a:endParaRPr sz="1800" dirty="0">
              <a:solidFill>
                <a:schemeClr val="lt1"/>
              </a:solidFill>
            </a:endParaRPr>
          </a:p>
          <a:p>
            <a:pPr marL="914400" marR="0" lvl="0" indent="-342900" algn="l" rtl="0">
              <a:lnSpc>
                <a:spcPct val="100000"/>
              </a:lnSpc>
              <a:spcBef>
                <a:spcPts val="0"/>
              </a:spcBef>
              <a:spcAft>
                <a:spcPts val="0"/>
              </a:spcAft>
              <a:buClr>
                <a:schemeClr val="lt1"/>
              </a:buClr>
              <a:buSzPts val="1800"/>
              <a:buChar char="●"/>
            </a:pPr>
            <a:r>
              <a:rPr lang="en" sz="1800" dirty="0">
                <a:solidFill>
                  <a:schemeClr val="lt1"/>
                </a:solidFill>
              </a:rPr>
              <a:t>Decrease gardening and time commitments</a:t>
            </a:r>
            <a:endParaRPr sz="1800" dirty="0">
              <a:solidFill>
                <a:schemeClr val="lt1"/>
              </a:solidFill>
            </a:endParaRPr>
          </a:p>
          <a:p>
            <a:pPr marL="914400" marR="0" lvl="0" indent="-342900" algn="l" rtl="0">
              <a:lnSpc>
                <a:spcPct val="100000"/>
              </a:lnSpc>
              <a:spcBef>
                <a:spcPts val="0"/>
              </a:spcBef>
              <a:spcAft>
                <a:spcPts val="0"/>
              </a:spcAft>
              <a:buClr>
                <a:schemeClr val="lt1"/>
              </a:buClr>
              <a:buSzPts val="1800"/>
              <a:buChar char="●"/>
            </a:pPr>
            <a:r>
              <a:rPr lang="en" sz="1800" dirty="0">
                <a:solidFill>
                  <a:schemeClr val="lt1"/>
                </a:solidFill>
              </a:rPr>
              <a:t>Conserve local native plants and animals</a:t>
            </a:r>
            <a:endParaRPr sz="1800" dirty="0">
              <a:solidFill>
                <a:schemeClr val="lt1"/>
              </a:solidFill>
            </a:endParaRPr>
          </a:p>
          <a:p>
            <a:pPr marL="914400" marR="0" lvl="0" indent="-342900" algn="l" rtl="0">
              <a:lnSpc>
                <a:spcPct val="100000"/>
              </a:lnSpc>
              <a:spcBef>
                <a:spcPts val="0"/>
              </a:spcBef>
              <a:spcAft>
                <a:spcPts val="0"/>
              </a:spcAft>
              <a:buClr>
                <a:schemeClr val="lt1"/>
              </a:buClr>
              <a:buSzPts val="1800"/>
              <a:buChar char="●"/>
            </a:pPr>
            <a:r>
              <a:rPr lang="en" sz="1800" dirty="0">
                <a:solidFill>
                  <a:schemeClr val="lt1"/>
                </a:solidFill>
              </a:rPr>
              <a:t>make our urban areas more ecologically sustainable.</a:t>
            </a:r>
            <a:endParaRPr sz="1800" dirty="0">
              <a:solidFill>
                <a:schemeClr val="lt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48"/>
          <p:cNvSpPr/>
          <p:nvPr/>
        </p:nvSpPr>
        <p:spPr>
          <a:xfrm>
            <a:off x="0" y="0"/>
            <a:ext cx="9144000" cy="68580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06B3AC"/>
          </a:solidFill>
          <a:ln>
            <a:noFill/>
          </a:ln>
        </p:spPr>
      </p:sp>
      <p:sp>
        <p:nvSpPr>
          <p:cNvPr id="437" name="Google Shape;437;p48"/>
          <p:cNvSpPr/>
          <p:nvPr/>
        </p:nvSpPr>
        <p:spPr>
          <a:xfrm>
            <a:off x="-902779" y="-888683"/>
            <a:ext cx="11847576" cy="7892034"/>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FFFFFF"/>
          </a:solidFill>
          <a:ln>
            <a:noFill/>
          </a:ln>
        </p:spPr>
      </p:sp>
      <p:sp>
        <p:nvSpPr>
          <p:cNvPr id="438" name="Google Shape;438;p48"/>
          <p:cNvSpPr/>
          <p:nvPr/>
        </p:nvSpPr>
        <p:spPr>
          <a:xfrm rot="10800000">
            <a:off x="-11430" y="250"/>
            <a:ext cx="914400" cy="1029022"/>
          </a:xfrm>
          <a:custGeom>
            <a:avLst/>
            <a:gdLst/>
            <a:ahLst/>
            <a:cxnLst/>
            <a:rect l="l" t="t" r="r" b="b"/>
            <a:pathLst>
              <a:path w="304800" h="259690" extrusionOk="0">
                <a:moveTo>
                  <a:pt x="152038" y="0"/>
                </a:moveTo>
                <a:lnTo>
                  <a:pt x="0" y="259690"/>
                </a:lnTo>
                <a:lnTo>
                  <a:pt x="304800" y="259690"/>
                </a:lnTo>
                <a:lnTo>
                  <a:pt x="152038" y="0"/>
                </a:lnTo>
                <a:close/>
              </a:path>
            </a:pathLst>
          </a:custGeom>
          <a:solidFill>
            <a:srgbClr val="635B88"/>
          </a:solidFill>
          <a:ln>
            <a:noFill/>
          </a:ln>
        </p:spPr>
      </p:sp>
      <p:sp>
        <p:nvSpPr>
          <p:cNvPr id="439" name="Google Shape;439;p48"/>
          <p:cNvSpPr/>
          <p:nvPr/>
        </p:nvSpPr>
        <p:spPr>
          <a:xfrm rot="5400000">
            <a:off x="1266087" y="2360234"/>
            <a:ext cx="4800323" cy="2137258"/>
          </a:xfrm>
          <a:custGeom>
            <a:avLst/>
            <a:gdLst/>
            <a:ahLst/>
            <a:cxnLst/>
            <a:rect l="l" t="t" r="r" b="b"/>
            <a:pathLst>
              <a:path w="300114" h="243840" extrusionOk="0">
                <a:moveTo>
                  <a:pt x="0" y="0"/>
                </a:moveTo>
                <a:lnTo>
                  <a:pt x="300114" y="243840"/>
                </a:lnTo>
                <a:lnTo>
                  <a:pt x="300114" y="0"/>
                </a:lnTo>
                <a:lnTo>
                  <a:pt x="0" y="0"/>
                </a:lnTo>
                <a:close/>
              </a:path>
            </a:pathLst>
          </a:custGeom>
          <a:solidFill>
            <a:schemeClr val="dk1"/>
          </a:solidFill>
          <a:ln>
            <a:noFill/>
          </a:ln>
        </p:spPr>
      </p:sp>
      <p:sp>
        <p:nvSpPr>
          <p:cNvPr id="440" name="Google Shape;440;p48"/>
          <p:cNvSpPr/>
          <p:nvPr/>
        </p:nvSpPr>
        <p:spPr>
          <a:xfrm>
            <a:off x="4720599" y="1028700"/>
            <a:ext cx="4016502" cy="48006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dk1"/>
          </a:solidFill>
          <a:ln>
            <a:noFill/>
          </a:ln>
        </p:spPr>
      </p:sp>
      <p:sp>
        <p:nvSpPr>
          <p:cNvPr id="441" name="Google Shape;441;p48"/>
          <p:cNvSpPr/>
          <p:nvPr/>
        </p:nvSpPr>
        <p:spPr>
          <a:xfrm rot="10800000">
            <a:off x="2583180" y="5815262"/>
            <a:ext cx="914400" cy="1029022"/>
          </a:xfrm>
          <a:custGeom>
            <a:avLst/>
            <a:gdLst/>
            <a:ahLst/>
            <a:cxnLst/>
            <a:rect l="l" t="t" r="r" b="b"/>
            <a:pathLst>
              <a:path w="304800" h="259690" extrusionOk="0">
                <a:moveTo>
                  <a:pt x="152038" y="0"/>
                </a:moveTo>
                <a:lnTo>
                  <a:pt x="0" y="259690"/>
                </a:lnTo>
                <a:lnTo>
                  <a:pt x="304800" y="259690"/>
                </a:lnTo>
                <a:lnTo>
                  <a:pt x="152038" y="0"/>
                </a:lnTo>
                <a:close/>
              </a:path>
            </a:pathLst>
          </a:custGeom>
          <a:solidFill>
            <a:srgbClr val="15064D"/>
          </a:solidFill>
          <a:ln>
            <a:noFill/>
          </a:ln>
        </p:spPr>
      </p:sp>
      <p:sp>
        <p:nvSpPr>
          <p:cNvPr id="442" name="Google Shape;442;p48"/>
          <p:cNvSpPr txBox="1"/>
          <p:nvPr/>
        </p:nvSpPr>
        <p:spPr>
          <a:xfrm>
            <a:off x="1305213" y="0"/>
            <a:ext cx="7431600" cy="342900"/>
          </a:xfrm>
          <a:prstGeom prst="rect">
            <a:avLst/>
          </a:prstGeom>
          <a:noFill/>
          <a:ln>
            <a:noFill/>
          </a:ln>
        </p:spPr>
        <p:txBody>
          <a:bodyPr spcFirstLastPara="1" wrap="square" lIns="0" tIns="38875" rIns="0" bIns="0" anchor="t" anchorCtr="0">
            <a:noAutofit/>
          </a:bodyPr>
          <a:lstStyle/>
          <a:p>
            <a:pPr marL="0" lvl="0" indent="0" algn="l" rtl="0">
              <a:lnSpc>
                <a:spcPct val="115000"/>
              </a:lnSpc>
              <a:spcBef>
                <a:spcPts val="0"/>
              </a:spcBef>
              <a:spcAft>
                <a:spcPts val="0"/>
              </a:spcAft>
              <a:buSzPts val="1100"/>
              <a:buNone/>
            </a:pPr>
            <a:r>
              <a:rPr lang="en" sz="2300" b="1">
                <a:solidFill>
                  <a:srgbClr val="030303"/>
                </a:solidFill>
                <a:highlight>
                  <a:srgbClr val="F9F9F9"/>
                </a:highlight>
                <a:latin typeface="Roboto"/>
                <a:ea typeface="Roboto"/>
                <a:cs typeface="Roboto"/>
                <a:sym typeface="Roboto"/>
              </a:rPr>
              <a:t>Make your garden wildlife friendly</a:t>
            </a:r>
            <a:endParaRPr sz="2300" b="1">
              <a:solidFill>
                <a:srgbClr val="030303"/>
              </a:solidFill>
              <a:highlight>
                <a:srgbClr val="F9F9F9"/>
              </a:highlight>
              <a:latin typeface="Roboto"/>
              <a:ea typeface="Roboto"/>
              <a:cs typeface="Roboto"/>
              <a:sym typeface="Roboto"/>
            </a:endParaRPr>
          </a:p>
          <a:p>
            <a:pPr marL="0" marR="0" lvl="0" indent="0" algn="l" rtl="0">
              <a:lnSpc>
                <a:spcPct val="100000"/>
              </a:lnSpc>
              <a:spcBef>
                <a:spcPts val="0"/>
              </a:spcBef>
              <a:spcAft>
                <a:spcPts val="0"/>
              </a:spcAft>
              <a:buNone/>
            </a:pPr>
            <a:endParaRPr sz="2700" b="1">
              <a:solidFill>
                <a:srgbClr val="15064D"/>
              </a:solidFill>
            </a:endParaRPr>
          </a:p>
        </p:txBody>
      </p:sp>
      <p:sp>
        <p:nvSpPr>
          <p:cNvPr id="443" name="Google Shape;443;p48"/>
          <p:cNvSpPr/>
          <p:nvPr/>
        </p:nvSpPr>
        <p:spPr>
          <a:xfrm rot="10800000">
            <a:off x="445770" y="1027403"/>
            <a:ext cx="4286250" cy="4817899"/>
          </a:xfrm>
          <a:custGeom>
            <a:avLst/>
            <a:gdLst/>
            <a:ahLst/>
            <a:cxnLst/>
            <a:rect l="l" t="t" r="r" b="b"/>
            <a:pathLst>
              <a:path w="304800" h="259690" extrusionOk="0">
                <a:moveTo>
                  <a:pt x="152038" y="0"/>
                </a:moveTo>
                <a:lnTo>
                  <a:pt x="0" y="259690"/>
                </a:lnTo>
                <a:lnTo>
                  <a:pt x="304800" y="259690"/>
                </a:lnTo>
                <a:lnTo>
                  <a:pt x="152038" y="0"/>
                </a:lnTo>
                <a:close/>
              </a:path>
            </a:pathLst>
          </a:custGeom>
          <a:solidFill>
            <a:schemeClr val="dk1"/>
          </a:solidFill>
          <a:ln>
            <a:noFill/>
          </a:ln>
        </p:spPr>
      </p:sp>
      <p:sp>
        <p:nvSpPr>
          <p:cNvPr id="444" name="Google Shape;444;p48"/>
          <p:cNvSpPr txBox="1"/>
          <p:nvPr/>
        </p:nvSpPr>
        <p:spPr>
          <a:xfrm>
            <a:off x="1381423" y="462175"/>
            <a:ext cx="7099200" cy="183000"/>
          </a:xfrm>
          <a:prstGeom prst="rect">
            <a:avLst/>
          </a:prstGeom>
          <a:noFill/>
          <a:ln>
            <a:noFill/>
          </a:ln>
        </p:spPr>
        <p:txBody>
          <a:bodyPr spcFirstLastPara="1" wrap="square" lIns="0" tIns="21600" rIns="0" bIns="0" anchor="t" anchorCtr="0">
            <a:noAutofit/>
          </a:bodyPr>
          <a:lstStyle/>
          <a:p>
            <a:pPr marL="0" marR="0" lvl="0" indent="0" algn="l" rtl="0">
              <a:lnSpc>
                <a:spcPct val="100000"/>
              </a:lnSpc>
              <a:spcBef>
                <a:spcPts val="0"/>
              </a:spcBef>
              <a:spcAft>
                <a:spcPts val="0"/>
              </a:spcAft>
              <a:buNone/>
            </a:pPr>
            <a:r>
              <a:rPr lang="en"/>
              <a:t>Join the Gardening Australia team to find out some of th basic ingredients that make a garden wildlife friendly. </a:t>
            </a:r>
            <a:endParaRPr sz="1700"/>
          </a:p>
        </p:txBody>
      </p:sp>
      <p:pic>
        <p:nvPicPr>
          <p:cNvPr id="445" name="Google Shape;445;p48" descr="When Yolanda Van Rooyen bought a house that backed onto bushland, she wanted to create a garden that would extend the wildlife habitat. &#10;&#10;There are some basic ingredients that make a garden wildlife friendly and Tino tours Yolanda’s garden to check them out.&#10;&#10;Getting rid of the weeds and reducing the lawn&#10;&#10;Yolanda notes: “I spent the first couple of years getting rid of weedy exotics like cotoneaster and a lot of lawn, which doesn’t provide much habitat.”&#10;&#10;Birds might love the shiny red fruit of Cotoneaster (Cotoneaster glaucophyllus), but it is an environmental weed that is often spread into the bush by birds dropping its seed.&#10;&#10;You don’t have to get rid of all the lawn! Planting dense shrubbery adjacent to the lawn will provide space where birds and other animals can hide in safely.&#10;&#10;Go for local&#10;&#10;Choose local species where possible. Local plants will flower and fruit at times that are predictable for native species and will help maintain local gene pools.&#10;&#10;She has used a lot of indigenous species that are endemic to the area; some are only found in Tasmania. Some are chewed on by visiting local animals, which Yolanda says, ‘can be frustrating but it’s what it’s all about’.&#10;&#10;It’s good to avoid lots of showy native cultivars such as hybrid grevilleas and callistemons, which favour aggressive birds, like New Holland Honeyeaters and wattlebirds, that chase away smaller birds.&#10;&#10;Plant a variety of habitats&#10;&#10;Plant a variety of layers – think of ground layers, understorey shrubs, mid-storey shrubs and trees, and canopy trees.&#10;&#10;Yolanda has more than 90 plant varieties in her garden, with different textures, size and shape, which provides a range of habitats.&#10;&#10;Logs and rocks are also important sunbathing sites for reptiles and are great fungi habitat.&#10;&#10;Yolanda has converted an old bath into a pond* planted with native vegetation, which offers a home to frogs, birds, dragonflies and other insects.&#10;&#10;Plant things you love!&#10;&#10;Your wildlife friendly garden has to be something you love!For Yolanda, her garden is all about bringing her favourite parts of Tasmania’s wilderness right to her backyard, as well as providing a place for her two children to play.&#10;&#10;Don’t be too tidy&#10;&#10;A tidy garden isn’t great for wildlife. Leaf little provides habitat for skinks and feeds fungi, which in turn feeds a huge number of insects, then many birds, marsupials and lizards eat the insects. By tidying up you are not only disturbing this cycle, but you are preventing the nutrients released from the breakdown of garden material to go back into your garden.&#10;&#10;*Remember to check with your council regarding local laws on fencing requirements for any pond, pool or water feature you have in your yard.&#10;&#10;FEATURED PLANTS&#10;Barber’s gum (Eucalyptus barberi)&#10;Heart-leafed silver gum (Eucalyptus cordata)&#10;Southern grevillea (Grevillea australis)&#10;Beaked hakea (Hakea epiglottis)&#10;Bushman’s bootlace (Pimelea nivea) &#10;&#10;See the latest content from Gardening Australia as it goes live by hitting subscribe: http://ab.co/GA-subscribe&#10;Watch Gardening Australia on ABC iview: http://iview.abc.net.au/programs/gardening-australia &#10; &#10;About Gardening Australia: &#10;Gardening Australia is an ABC TV program providing gardening know-how and inspiration. Presented by Australia's leading horticultural experts, Gardening Australia is a valuable resource to all gardeners through the television program, the magazine, books, DVDs and extensive online content. &#10; &#10;Connect with other Gardening Australia fans: &#10;Like Gardening Australia on Facebook: http://www.facebook.com/gardeningaustralia   &#10;Follow Gardening Australia on Instagram: http://www.instagram.com/gardeningaustralia  &#10;Visit the Gardening Australia website: http://www.abc.net.au/gardening  &#10; &#10;This is an official Australian Broadcasting Corporation YouTube channel. &#10;******** &#10;Contributions may be removed if they violate ABC's Online Conditions of Use http://www.abc.net.au/conditions.htm (Section 3)." title="Make your garden wildlife friendly | Gardening for Wildlife | Gardening Australia">
            <a:hlinkClick r:id="rId3"/>
          </p:cNvPr>
          <p:cNvPicPr preferRelativeResize="0"/>
          <p:nvPr/>
        </p:nvPicPr>
        <p:blipFill>
          <a:blip r:embed="rId4">
            <a:alphaModFix/>
            <a:extLst>
              <a:ext uri="{28A0092B-C50C-407E-A947-70E740481C1C}">
                <a14:useLocalDpi xmlns:a14="http://schemas.microsoft.com/office/drawing/2010/main" val="0"/>
              </a:ext>
            </a:extLst>
          </a:blip>
          <a:stretch>
            <a:fillRect/>
          </a:stretch>
        </p:blipFill>
        <p:spPr>
          <a:xfrm>
            <a:off x="2597625" y="1029275"/>
            <a:ext cx="6381300" cy="4785975"/>
          </a:xfrm>
          <a:prstGeom prst="rect">
            <a:avLst/>
          </a:prstGeom>
          <a:noFill/>
          <a:ln>
            <a:noFill/>
          </a:ln>
        </p:spPr>
      </p:pic>
      <p:sp>
        <p:nvSpPr>
          <p:cNvPr id="446" name="Google Shape;446;p48"/>
          <p:cNvSpPr/>
          <p:nvPr/>
        </p:nvSpPr>
        <p:spPr>
          <a:xfrm>
            <a:off x="8489016" y="1028700"/>
            <a:ext cx="655320" cy="48006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295E81"/>
          </a:solidFill>
          <a:ln>
            <a:noFill/>
          </a:ln>
        </p:spPr>
      </p:sp>
      <p:sp>
        <p:nvSpPr>
          <p:cNvPr id="447" name="Google Shape;447;p48"/>
          <p:cNvSpPr/>
          <p:nvPr/>
        </p:nvSpPr>
        <p:spPr>
          <a:xfrm rot="5400000">
            <a:off x="5034512" y="2360234"/>
            <a:ext cx="4800323" cy="2137258"/>
          </a:xfrm>
          <a:custGeom>
            <a:avLst/>
            <a:gdLst/>
            <a:ahLst/>
            <a:cxnLst/>
            <a:rect l="l" t="t" r="r" b="b"/>
            <a:pathLst>
              <a:path w="300114" h="243840" extrusionOk="0">
                <a:moveTo>
                  <a:pt x="0" y="0"/>
                </a:moveTo>
                <a:lnTo>
                  <a:pt x="300114" y="243840"/>
                </a:lnTo>
                <a:lnTo>
                  <a:pt x="300114" y="0"/>
                </a:lnTo>
                <a:lnTo>
                  <a:pt x="0" y="0"/>
                </a:lnTo>
                <a:close/>
              </a:path>
            </a:pathLst>
          </a:custGeom>
          <a:solidFill>
            <a:srgbClr val="295E81"/>
          </a:solid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5"/>
                                        </p:tgtEl>
                                        <p:attrNameLst>
                                          <p:attrName>style.visibility</p:attrName>
                                        </p:attrNameLst>
                                      </p:cBhvr>
                                      <p:to>
                                        <p:strVal val="visible"/>
                                      </p:to>
                                    </p:set>
                                    <p:animEffect transition="in" filter="fade">
                                      <p:cBhvr>
                                        <p:cTn id="7" dur="1000"/>
                                        <p:tgtEl>
                                          <p:spTgt spid="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52" name="Google Shape;452;p49"/>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0" y="0"/>
            <a:ext cx="9144003" cy="6858002"/>
          </a:xfrm>
          <a:prstGeom prst="rect">
            <a:avLst/>
          </a:prstGeom>
          <a:noFill/>
          <a:ln>
            <a:noFill/>
          </a:ln>
        </p:spPr>
      </p:pic>
      <p:sp>
        <p:nvSpPr>
          <p:cNvPr id="453" name="Google Shape;453;p49"/>
          <p:cNvSpPr txBox="1"/>
          <p:nvPr/>
        </p:nvSpPr>
        <p:spPr>
          <a:xfrm>
            <a:off x="1732750" y="301550"/>
            <a:ext cx="7145100" cy="3429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a:solidFill>
                  <a:schemeClr val="dk1"/>
                </a:solidFill>
              </a:rPr>
              <a:t>Gardens for Wildlife Investigation</a:t>
            </a:r>
            <a:endParaRPr sz="1700">
              <a:solidFill>
                <a:schemeClr val="dk1"/>
              </a:solidFill>
            </a:endParaRPr>
          </a:p>
        </p:txBody>
      </p:sp>
      <p:sp>
        <p:nvSpPr>
          <p:cNvPr id="454" name="Google Shape;454;p49"/>
          <p:cNvSpPr txBox="1"/>
          <p:nvPr/>
        </p:nvSpPr>
        <p:spPr>
          <a:xfrm>
            <a:off x="4811000" y="1188400"/>
            <a:ext cx="4179000" cy="228600"/>
          </a:xfrm>
          <a:prstGeom prst="rect">
            <a:avLst/>
          </a:prstGeom>
          <a:noFill/>
          <a:ln>
            <a:noFill/>
          </a:ln>
        </p:spPr>
        <p:txBody>
          <a:bodyPr spcFirstLastPara="1" wrap="square" lIns="0" tIns="25925" rIns="0" bIns="0" anchor="t" anchorCtr="0">
            <a:noAutofit/>
          </a:bodyPr>
          <a:lstStyle/>
          <a:p>
            <a:pPr marL="0" marR="0" lvl="0" indent="0" algn="l" rtl="0">
              <a:lnSpc>
                <a:spcPct val="100000"/>
              </a:lnSpc>
              <a:spcBef>
                <a:spcPts val="0"/>
              </a:spcBef>
              <a:spcAft>
                <a:spcPts val="0"/>
              </a:spcAft>
              <a:buNone/>
            </a:pPr>
            <a:endParaRPr sz="1800" dirty="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dirty="0">
                <a:solidFill>
                  <a:srgbClr val="FFFFFF"/>
                </a:solidFill>
              </a:rPr>
              <a:t>Visit the </a:t>
            </a:r>
            <a:r>
              <a:rPr lang="en" sz="1800" u="sng" dirty="0">
                <a:solidFill>
                  <a:schemeClr val="hlink"/>
                </a:solidFill>
                <a:hlinkClick r:id="rId4"/>
              </a:rPr>
              <a:t>Gardens for Wildlife Victoria website</a:t>
            </a:r>
            <a:r>
              <a:rPr lang="en" sz="1800" dirty="0">
                <a:solidFill>
                  <a:srgbClr val="FFFFFF"/>
                </a:solidFill>
              </a:rPr>
              <a:t> and click on </a:t>
            </a:r>
            <a:r>
              <a:rPr lang="en" sz="1800" u="sng" dirty="0">
                <a:solidFill>
                  <a:schemeClr val="hlink"/>
                </a:solidFill>
                <a:hlinkClick r:id="rId5"/>
              </a:rPr>
              <a:t>Elements of a Wildlife Garden</a:t>
            </a:r>
            <a:r>
              <a:rPr lang="en" sz="1800" dirty="0">
                <a:solidFill>
                  <a:srgbClr val="FFFFFF"/>
                </a:solidFill>
              </a:rPr>
              <a:t> as well as the online article </a:t>
            </a:r>
            <a:r>
              <a:rPr lang="en" sz="1800" u="sng" dirty="0">
                <a:solidFill>
                  <a:schemeClr val="hlink"/>
                </a:solidFill>
                <a:hlinkClick r:id="rId6"/>
              </a:rPr>
              <a:t>Make your garden a wildlife haven</a:t>
            </a:r>
            <a:r>
              <a:rPr lang="en" sz="1800" dirty="0">
                <a:solidFill>
                  <a:srgbClr val="FFFFFF"/>
                </a:solidFill>
              </a:rPr>
              <a:t>.</a:t>
            </a:r>
            <a:endParaRPr sz="1800" dirty="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dirty="0">
                <a:solidFill>
                  <a:srgbClr val="FFFFFF"/>
                </a:solidFill>
              </a:rPr>
              <a:t>Your task is to research locally native species in your area and design a native garden for your school or home.</a:t>
            </a:r>
            <a:endParaRPr sz="1800" dirty="0">
              <a:solidFill>
                <a:srgbClr val="FFFFFF"/>
              </a:solidFill>
            </a:endParaRPr>
          </a:p>
          <a:p>
            <a:pPr marL="457200" marR="0" lvl="0" indent="-342900" algn="l" rtl="0">
              <a:lnSpc>
                <a:spcPct val="100000"/>
              </a:lnSpc>
              <a:spcBef>
                <a:spcPts val="1000"/>
              </a:spcBef>
              <a:spcAft>
                <a:spcPts val="1000"/>
              </a:spcAft>
              <a:buClr>
                <a:srgbClr val="FFFFFF"/>
              </a:buClr>
              <a:buSzPts val="1800"/>
              <a:buChar char="●"/>
            </a:pPr>
            <a:r>
              <a:rPr lang="en" sz="1800" dirty="0">
                <a:solidFill>
                  <a:srgbClr val="FFFFFF"/>
                </a:solidFill>
              </a:rPr>
              <a:t>Use the basic ingredients listed on the site and create a plan for your garden.</a:t>
            </a:r>
            <a:endParaRPr sz="1800" dirty="0">
              <a:solidFill>
                <a:srgbClr val="FFFFFF"/>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p50"/>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0" y="0"/>
            <a:ext cx="9144003" cy="6858002"/>
          </a:xfrm>
          <a:prstGeom prst="rect">
            <a:avLst/>
          </a:prstGeom>
          <a:noFill/>
          <a:ln>
            <a:noFill/>
          </a:ln>
        </p:spPr>
      </p:pic>
      <p:sp>
        <p:nvSpPr>
          <p:cNvPr id="462" name="Google Shape;462;p50"/>
          <p:cNvSpPr txBox="1"/>
          <p:nvPr/>
        </p:nvSpPr>
        <p:spPr>
          <a:xfrm>
            <a:off x="4921525" y="1891975"/>
            <a:ext cx="3791100" cy="3303600"/>
          </a:xfrm>
          <a:prstGeom prst="rect">
            <a:avLst/>
          </a:prstGeom>
          <a:noFill/>
          <a:ln>
            <a:noFill/>
          </a:ln>
        </p:spPr>
        <p:txBody>
          <a:bodyPr spcFirstLastPara="1" wrap="square" lIns="0" tIns="25925" rIns="0" bIns="0" anchor="t" anchorCtr="0">
            <a:noAutofit/>
          </a:bodyPr>
          <a:lstStyle/>
          <a:p>
            <a:pPr marL="0" lvl="0" indent="0" algn="l" rtl="0">
              <a:spcBef>
                <a:spcPts val="0"/>
              </a:spcBef>
              <a:spcAft>
                <a:spcPts val="0"/>
              </a:spcAft>
              <a:buNone/>
            </a:pPr>
            <a:endParaRPr sz="1800">
              <a:solidFill>
                <a:srgbClr val="FFFFFF"/>
              </a:solidFill>
            </a:endParaRPr>
          </a:p>
          <a:p>
            <a:pPr marL="457200" lvl="0" indent="-342900" algn="l" rtl="0">
              <a:spcBef>
                <a:spcPts val="1000"/>
              </a:spcBef>
              <a:spcAft>
                <a:spcPts val="0"/>
              </a:spcAft>
              <a:buClr>
                <a:srgbClr val="FFFFFF"/>
              </a:buClr>
              <a:buSzPts val="1800"/>
              <a:buChar char="●"/>
            </a:pPr>
            <a:r>
              <a:rPr lang="en" sz="1800">
                <a:solidFill>
                  <a:srgbClr val="FFFFFF"/>
                </a:solidFill>
              </a:rPr>
              <a:t>It’s time to check your understanding.</a:t>
            </a:r>
            <a:endParaRPr sz="1800">
              <a:solidFill>
                <a:srgbClr val="FFFFFF"/>
              </a:solidFill>
            </a:endParaRPr>
          </a:p>
          <a:p>
            <a:pPr marL="0" lvl="0" indent="0" algn="l" rtl="0">
              <a:spcBef>
                <a:spcPts val="1000"/>
              </a:spcBef>
              <a:spcAft>
                <a:spcPts val="0"/>
              </a:spcAft>
              <a:buNone/>
            </a:pPr>
            <a:endParaRPr sz="1800">
              <a:solidFill>
                <a:srgbClr val="FFFFFF"/>
              </a:solidFill>
            </a:endParaRPr>
          </a:p>
          <a:p>
            <a:pPr marL="457200" lvl="0" indent="-342900" algn="l" rtl="0">
              <a:spcBef>
                <a:spcPts val="1000"/>
              </a:spcBef>
              <a:spcAft>
                <a:spcPts val="0"/>
              </a:spcAft>
              <a:buClr>
                <a:srgbClr val="FFFFFF"/>
              </a:buClr>
              <a:buSzPts val="1800"/>
              <a:buChar char="●"/>
            </a:pPr>
            <a:r>
              <a:rPr lang="en" sz="1800">
                <a:solidFill>
                  <a:srgbClr val="FFFFFF"/>
                </a:solidFill>
              </a:rPr>
              <a:t>Fill out the review questions worksheet. </a:t>
            </a:r>
            <a:endParaRPr sz="1800">
              <a:solidFill>
                <a:srgbClr val="FFFFFF"/>
              </a:solidFill>
            </a:endParaRPr>
          </a:p>
        </p:txBody>
      </p:sp>
      <p:sp>
        <p:nvSpPr>
          <p:cNvPr id="463" name="Google Shape;463;p50"/>
          <p:cNvSpPr txBox="1"/>
          <p:nvPr/>
        </p:nvSpPr>
        <p:spPr>
          <a:xfrm>
            <a:off x="1443125" y="300050"/>
            <a:ext cx="6672900" cy="2286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a:solidFill>
                  <a:srgbClr val="15064D"/>
                </a:solidFill>
              </a:rPr>
              <a:t>Review Questions</a:t>
            </a:r>
            <a:endParaRPr sz="2700" b="1">
              <a:solidFill>
                <a:srgbClr val="15064D"/>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4"/>
          <p:cNvSpPr/>
          <p:nvPr/>
        </p:nvSpPr>
        <p:spPr>
          <a:xfrm>
            <a:off x="0" y="0"/>
            <a:ext cx="9144000" cy="68580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06B3AC"/>
          </a:solidFill>
          <a:ln>
            <a:noFill/>
          </a:ln>
        </p:spPr>
      </p:sp>
      <p:sp>
        <p:nvSpPr>
          <p:cNvPr id="217" name="Google Shape;217;p24"/>
          <p:cNvSpPr/>
          <p:nvPr/>
        </p:nvSpPr>
        <p:spPr>
          <a:xfrm>
            <a:off x="-902779" y="-888683"/>
            <a:ext cx="11847576" cy="7892034"/>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FFFFFF"/>
          </a:solidFill>
          <a:ln>
            <a:noFill/>
          </a:ln>
        </p:spPr>
      </p:sp>
      <p:sp>
        <p:nvSpPr>
          <p:cNvPr id="218" name="Google Shape;218;p24"/>
          <p:cNvSpPr/>
          <p:nvPr/>
        </p:nvSpPr>
        <p:spPr>
          <a:xfrm rot="10800000">
            <a:off x="-11430" y="250"/>
            <a:ext cx="914400" cy="1029022"/>
          </a:xfrm>
          <a:custGeom>
            <a:avLst/>
            <a:gdLst/>
            <a:ahLst/>
            <a:cxnLst/>
            <a:rect l="l" t="t" r="r" b="b"/>
            <a:pathLst>
              <a:path w="304800" h="259690" extrusionOk="0">
                <a:moveTo>
                  <a:pt x="152038" y="0"/>
                </a:moveTo>
                <a:lnTo>
                  <a:pt x="0" y="259690"/>
                </a:lnTo>
                <a:lnTo>
                  <a:pt x="304800" y="259690"/>
                </a:lnTo>
                <a:lnTo>
                  <a:pt x="152038" y="0"/>
                </a:lnTo>
                <a:close/>
              </a:path>
            </a:pathLst>
          </a:custGeom>
          <a:solidFill>
            <a:srgbClr val="635B88"/>
          </a:solidFill>
          <a:ln>
            <a:noFill/>
          </a:ln>
        </p:spPr>
      </p:sp>
      <p:sp>
        <p:nvSpPr>
          <p:cNvPr id="219" name="Google Shape;219;p24"/>
          <p:cNvSpPr/>
          <p:nvPr/>
        </p:nvSpPr>
        <p:spPr>
          <a:xfrm rot="5400000">
            <a:off x="1266087" y="2360234"/>
            <a:ext cx="4800323" cy="2137258"/>
          </a:xfrm>
          <a:custGeom>
            <a:avLst/>
            <a:gdLst/>
            <a:ahLst/>
            <a:cxnLst/>
            <a:rect l="l" t="t" r="r" b="b"/>
            <a:pathLst>
              <a:path w="300114" h="243840" extrusionOk="0">
                <a:moveTo>
                  <a:pt x="0" y="0"/>
                </a:moveTo>
                <a:lnTo>
                  <a:pt x="300114" y="243840"/>
                </a:lnTo>
                <a:lnTo>
                  <a:pt x="300114" y="0"/>
                </a:lnTo>
                <a:lnTo>
                  <a:pt x="0" y="0"/>
                </a:lnTo>
                <a:close/>
              </a:path>
            </a:pathLst>
          </a:custGeom>
          <a:solidFill>
            <a:schemeClr val="dk1"/>
          </a:solidFill>
          <a:ln>
            <a:noFill/>
          </a:ln>
        </p:spPr>
      </p:sp>
      <p:sp>
        <p:nvSpPr>
          <p:cNvPr id="220" name="Google Shape;220;p24"/>
          <p:cNvSpPr/>
          <p:nvPr/>
        </p:nvSpPr>
        <p:spPr>
          <a:xfrm>
            <a:off x="4720599" y="1028700"/>
            <a:ext cx="4016502" cy="48006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dk1"/>
          </a:solidFill>
          <a:ln>
            <a:noFill/>
          </a:ln>
        </p:spPr>
      </p:sp>
      <p:sp>
        <p:nvSpPr>
          <p:cNvPr id="221" name="Google Shape;221;p24"/>
          <p:cNvSpPr/>
          <p:nvPr/>
        </p:nvSpPr>
        <p:spPr>
          <a:xfrm rot="10800000">
            <a:off x="2583180" y="5815262"/>
            <a:ext cx="914400" cy="1029022"/>
          </a:xfrm>
          <a:custGeom>
            <a:avLst/>
            <a:gdLst/>
            <a:ahLst/>
            <a:cxnLst/>
            <a:rect l="l" t="t" r="r" b="b"/>
            <a:pathLst>
              <a:path w="304800" h="259690" extrusionOk="0">
                <a:moveTo>
                  <a:pt x="152038" y="0"/>
                </a:moveTo>
                <a:lnTo>
                  <a:pt x="0" y="259690"/>
                </a:lnTo>
                <a:lnTo>
                  <a:pt x="304800" y="259690"/>
                </a:lnTo>
                <a:lnTo>
                  <a:pt x="152038" y="0"/>
                </a:lnTo>
                <a:close/>
              </a:path>
            </a:pathLst>
          </a:custGeom>
          <a:solidFill>
            <a:srgbClr val="15064D"/>
          </a:solidFill>
          <a:ln>
            <a:noFill/>
          </a:ln>
        </p:spPr>
      </p:sp>
      <p:sp>
        <p:nvSpPr>
          <p:cNvPr id="222" name="Google Shape;222;p24"/>
          <p:cNvSpPr txBox="1"/>
          <p:nvPr/>
        </p:nvSpPr>
        <p:spPr>
          <a:xfrm>
            <a:off x="1305213" y="0"/>
            <a:ext cx="7431600" cy="342900"/>
          </a:xfrm>
          <a:prstGeom prst="rect">
            <a:avLst/>
          </a:prstGeom>
          <a:noFill/>
          <a:ln>
            <a:noFill/>
          </a:ln>
        </p:spPr>
        <p:txBody>
          <a:bodyPr spcFirstLastPara="1" wrap="square" lIns="0" tIns="38875" rIns="0" bIns="0" anchor="t" anchorCtr="0">
            <a:noAutofit/>
          </a:bodyPr>
          <a:lstStyle/>
          <a:p>
            <a:pPr marL="0" marR="0" lvl="0" indent="0" algn="l" rtl="0">
              <a:lnSpc>
                <a:spcPct val="100000"/>
              </a:lnSpc>
              <a:spcBef>
                <a:spcPts val="0"/>
              </a:spcBef>
              <a:spcAft>
                <a:spcPts val="0"/>
              </a:spcAft>
              <a:buNone/>
            </a:pPr>
            <a:r>
              <a:rPr lang="en" sz="2700" b="1">
                <a:solidFill>
                  <a:srgbClr val="15064D"/>
                </a:solidFill>
              </a:rPr>
              <a:t>Video: Volunteering for Threatened Flora </a:t>
            </a:r>
            <a:endParaRPr sz="1700"/>
          </a:p>
        </p:txBody>
      </p:sp>
      <p:sp>
        <p:nvSpPr>
          <p:cNvPr id="223" name="Google Shape;223;p24"/>
          <p:cNvSpPr/>
          <p:nvPr/>
        </p:nvSpPr>
        <p:spPr>
          <a:xfrm rot="10800000">
            <a:off x="445770" y="1027403"/>
            <a:ext cx="4286250" cy="4817899"/>
          </a:xfrm>
          <a:custGeom>
            <a:avLst/>
            <a:gdLst/>
            <a:ahLst/>
            <a:cxnLst/>
            <a:rect l="l" t="t" r="r" b="b"/>
            <a:pathLst>
              <a:path w="304800" h="259690" extrusionOk="0">
                <a:moveTo>
                  <a:pt x="152038" y="0"/>
                </a:moveTo>
                <a:lnTo>
                  <a:pt x="0" y="259690"/>
                </a:lnTo>
                <a:lnTo>
                  <a:pt x="304800" y="259690"/>
                </a:lnTo>
                <a:lnTo>
                  <a:pt x="152038" y="0"/>
                </a:lnTo>
                <a:close/>
              </a:path>
            </a:pathLst>
          </a:custGeom>
          <a:solidFill>
            <a:schemeClr val="dk1"/>
          </a:solidFill>
          <a:ln>
            <a:noFill/>
          </a:ln>
        </p:spPr>
      </p:sp>
      <p:sp>
        <p:nvSpPr>
          <p:cNvPr id="224" name="Google Shape;224;p24"/>
          <p:cNvSpPr txBox="1"/>
          <p:nvPr/>
        </p:nvSpPr>
        <p:spPr>
          <a:xfrm>
            <a:off x="1381423" y="462175"/>
            <a:ext cx="7099200" cy="183000"/>
          </a:xfrm>
          <a:prstGeom prst="rect">
            <a:avLst/>
          </a:prstGeom>
          <a:noFill/>
          <a:ln>
            <a:noFill/>
          </a:ln>
        </p:spPr>
        <p:txBody>
          <a:bodyPr spcFirstLastPara="1" wrap="square" lIns="0" tIns="21600" rIns="0" bIns="0" anchor="t" anchorCtr="0">
            <a:noAutofit/>
          </a:bodyPr>
          <a:lstStyle/>
          <a:p>
            <a:pPr marL="0" marR="0" lvl="0" indent="0" algn="l" rtl="0">
              <a:lnSpc>
                <a:spcPct val="100000"/>
              </a:lnSpc>
              <a:spcBef>
                <a:spcPts val="0"/>
              </a:spcBef>
              <a:spcAft>
                <a:spcPts val="0"/>
              </a:spcAft>
              <a:buNone/>
            </a:pPr>
            <a:r>
              <a:rPr lang="en"/>
              <a:t>Naomi Wells from Bellarine Catchment Network talks to Borough Coastcarer volunteers about weeding in the Moonah Woodland.</a:t>
            </a:r>
            <a:endParaRPr sz="1700"/>
          </a:p>
        </p:txBody>
      </p:sp>
      <p:sp>
        <p:nvSpPr>
          <p:cNvPr id="225" name="Google Shape;225;p24"/>
          <p:cNvSpPr/>
          <p:nvPr/>
        </p:nvSpPr>
        <p:spPr>
          <a:xfrm>
            <a:off x="8489016" y="1028700"/>
            <a:ext cx="655320" cy="48006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295E81"/>
          </a:solidFill>
          <a:ln>
            <a:noFill/>
          </a:ln>
        </p:spPr>
      </p:sp>
      <p:pic>
        <p:nvPicPr>
          <p:cNvPr id="226" name="Google Shape;226;p24" descr="Naomi Wells from Bellarine Catchment Network talks to Borough Coastcarer volunteers about weeding in the Moonah Woodland." title="Volunteering for Threatened Flora">
            <a:hlinkClick r:id="rId3"/>
          </p:cNvPr>
          <p:cNvPicPr preferRelativeResize="0"/>
          <p:nvPr/>
        </p:nvPicPr>
        <p:blipFill>
          <a:blip r:embed="rId4">
            <a:alphaModFix/>
            <a:extLst>
              <a:ext uri="{28A0092B-C50C-407E-A947-70E740481C1C}">
                <a14:useLocalDpi xmlns:a14="http://schemas.microsoft.com/office/drawing/2010/main" val="0"/>
              </a:ext>
            </a:extLst>
          </a:blip>
          <a:stretch>
            <a:fillRect/>
          </a:stretch>
        </p:blipFill>
        <p:spPr>
          <a:xfrm>
            <a:off x="2158400" y="1029275"/>
            <a:ext cx="5028625" cy="3771475"/>
          </a:xfrm>
          <a:prstGeom prst="rect">
            <a:avLst/>
          </a:prstGeom>
          <a:noFill/>
          <a:ln>
            <a:noFill/>
          </a:ln>
        </p:spPr>
      </p:pic>
      <p:sp>
        <p:nvSpPr>
          <p:cNvPr id="227" name="Google Shape;227;p24"/>
          <p:cNvSpPr/>
          <p:nvPr/>
        </p:nvSpPr>
        <p:spPr>
          <a:xfrm rot="5400000">
            <a:off x="5034512" y="2360234"/>
            <a:ext cx="4800323" cy="2137258"/>
          </a:xfrm>
          <a:custGeom>
            <a:avLst/>
            <a:gdLst/>
            <a:ahLst/>
            <a:cxnLst/>
            <a:rect l="l" t="t" r="r" b="b"/>
            <a:pathLst>
              <a:path w="300114" h="243840" extrusionOk="0">
                <a:moveTo>
                  <a:pt x="0" y="0"/>
                </a:moveTo>
                <a:lnTo>
                  <a:pt x="300114" y="243840"/>
                </a:lnTo>
                <a:lnTo>
                  <a:pt x="300114" y="0"/>
                </a:lnTo>
                <a:lnTo>
                  <a:pt x="0" y="0"/>
                </a:lnTo>
                <a:close/>
              </a:path>
            </a:pathLst>
          </a:custGeom>
          <a:solidFill>
            <a:srgbClr val="295E81"/>
          </a:solidFill>
          <a:ln>
            <a:noFill/>
          </a:ln>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25"/>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0" y="0"/>
            <a:ext cx="9144003" cy="6857998"/>
          </a:xfrm>
          <a:prstGeom prst="rect">
            <a:avLst/>
          </a:prstGeom>
          <a:noFill/>
          <a:ln>
            <a:noFill/>
          </a:ln>
        </p:spPr>
      </p:pic>
      <p:sp>
        <p:nvSpPr>
          <p:cNvPr id="235" name="Google Shape;235;p25"/>
          <p:cNvSpPr txBox="1"/>
          <p:nvPr/>
        </p:nvSpPr>
        <p:spPr>
          <a:xfrm>
            <a:off x="4513075" y="2734950"/>
            <a:ext cx="4230000" cy="228600"/>
          </a:xfrm>
          <a:prstGeom prst="rect">
            <a:avLst/>
          </a:prstGeom>
          <a:noFill/>
          <a:ln>
            <a:noFill/>
          </a:ln>
        </p:spPr>
        <p:txBody>
          <a:bodyPr spcFirstLastPara="1" wrap="square" lIns="0" tIns="25925" rIns="0" bIns="0" anchor="t" anchorCtr="0">
            <a:noAutofit/>
          </a:bodyPr>
          <a:lstStyle/>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It’s time for a quick quiz to see what you can remember from the video!</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There are a total of 10 multiple choice questions</a:t>
            </a:r>
            <a:endParaRPr sz="1800">
              <a:solidFill>
                <a:srgbClr val="FFFFFF"/>
              </a:solidFill>
            </a:endParaRPr>
          </a:p>
          <a:p>
            <a:pPr marL="914400" marR="0" lvl="0" indent="0" algn="l" rtl="0">
              <a:lnSpc>
                <a:spcPct val="100000"/>
              </a:lnSpc>
              <a:spcBef>
                <a:spcPts val="1000"/>
              </a:spcBef>
              <a:spcAft>
                <a:spcPts val="1000"/>
              </a:spcAft>
              <a:buNone/>
            </a:pPr>
            <a:endParaRPr sz="1800">
              <a:solidFill>
                <a:srgbClr val="FFFFFF"/>
              </a:solidFill>
            </a:endParaRPr>
          </a:p>
        </p:txBody>
      </p:sp>
      <p:sp>
        <p:nvSpPr>
          <p:cNvPr id="236" name="Google Shape;236;p25"/>
          <p:cNvSpPr txBox="1"/>
          <p:nvPr/>
        </p:nvSpPr>
        <p:spPr>
          <a:xfrm>
            <a:off x="4812030" y="342900"/>
            <a:ext cx="3632100" cy="342900"/>
          </a:xfrm>
          <a:prstGeom prst="rect">
            <a:avLst/>
          </a:prstGeom>
          <a:noFill/>
          <a:ln>
            <a:noFill/>
          </a:ln>
        </p:spPr>
        <p:txBody>
          <a:bodyPr spcFirstLastPara="1" wrap="square" lIns="0" tIns="38875" rIns="0" bIns="0" anchor="t" anchorCtr="0">
            <a:noAutofit/>
          </a:bodyPr>
          <a:lstStyle/>
          <a:p>
            <a:pPr marL="0" marR="0" lvl="0" indent="0" algn="l" rtl="0">
              <a:lnSpc>
                <a:spcPct val="100000"/>
              </a:lnSpc>
              <a:spcBef>
                <a:spcPts val="0"/>
              </a:spcBef>
              <a:spcAft>
                <a:spcPts val="0"/>
              </a:spcAft>
              <a:buNone/>
            </a:pPr>
            <a:r>
              <a:rPr lang="en" sz="2700" b="1">
                <a:solidFill>
                  <a:srgbClr val="15064D"/>
                </a:solidFill>
              </a:rPr>
              <a:t>Quiz</a:t>
            </a:r>
            <a:endParaRPr sz="17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6"/>
          <p:cNvSpPr/>
          <p:nvPr/>
        </p:nvSpPr>
        <p:spPr>
          <a:xfrm>
            <a:off x="0" y="0"/>
            <a:ext cx="9144000" cy="68580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06B3AC"/>
          </a:solidFill>
          <a:ln>
            <a:noFill/>
          </a:ln>
        </p:spPr>
      </p:sp>
      <p:sp>
        <p:nvSpPr>
          <p:cNvPr id="244" name="Google Shape;244;p26"/>
          <p:cNvSpPr/>
          <p:nvPr/>
        </p:nvSpPr>
        <p:spPr>
          <a:xfrm>
            <a:off x="-902779" y="-888683"/>
            <a:ext cx="11847576" cy="7892034"/>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FFFFFF"/>
          </a:solidFill>
          <a:ln>
            <a:noFill/>
          </a:ln>
        </p:spPr>
      </p:sp>
      <p:sp>
        <p:nvSpPr>
          <p:cNvPr id="245" name="Google Shape;245;p26"/>
          <p:cNvSpPr/>
          <p:nvPr/>
        </p:nvSpPr>
        <p:spPr>
          <a:xfrm rot="10800000">
            <a:off x="-11430" y="250"/>
            <a:ext cx="914400" cy="1029022"/>
          </a:xfrm>
          <a:custGeom>
            <a:avLst/>
            <a:gdLst/>
            <a:ahLst/>
            <a:cxnLst/>
            <a:rect l="l" t="t" r="r" b="b"/>
            <a:pathLst>
              <a:path w="304800" h="259690" extrusionOk="0">
                <a:moveTo>
                  <a:pt x="152038" y="0"/>
                </a:moveTo>
                <a:lnTo>
                  <a:pt x="0" y="259690"/>
                </a:lnTo>
                <a:lnTo>
                  <a:pt x="304800" y="259690"/>
                </a:lnTo>
                <a:lnTo>
                  <a:pt x="152038" y="0"/>
                </a:lnTo>
                <a:close/>
              </a:path>
            </a:pathLst>
          </a:custGeom>
          <a:solidFill>
            <a:srgbClr val="635B88"/>
          </a:solidFill>
          <a:ln>
            <a:noFill/>
          </a:ln>
        </p:spPr>
      </p:sp>
      <p:sp>
        <p:nvSpPr>
          <p:cNvPr id="246" name="Google Shape;246;p26"/>
          <p:cNvSpPr/>
          <p:nvPr/>
        </p:nvSpPr>
        <p:spPr>
          <a:xfrm rot="5400000">
            <a:off x="1266087" y="2360234"/>
            <a:ext cx="4800323" cy="2137258"/>
          </a:xfrm>
          <a:custGeom>
            <a:avLst/>
            <a:gdLst/>
            <a:ahLst/>
            <a:cxnLst/>
            <a:rect l="l" t="t" r="r" b="b"/>
            <a:pathLst>
              <a:path w="300114" h="243840" extrusionOk="0">
                <a:moveTo>
                  <a:pt x="0" y="0"/>
                </a:moveTo>
                <a:lnTo>
                  <a:pt x="300114" y="243840"/>
                </a:lnTo>
                <a:lnTo>
                  <a:pt x="300114" y="0"/>
                </a:lnTo>
                <a:lnTo>
                  <a:pt x="0" y="0"/>
                </a:lnTo>
                <a:close/>
              </a:path>
            </a:pathLst>
          </a:custGeom>
          <a:solidFill>
            <a:schemeClr val="dk1"/>
          </a:solidFill>
          <a:ln>
            <a:noFill/>
          </a:ln>
        </p:spPr>
      </p:sp>
      <p:sp>
        <p:nvSpPr>
          <p:cNvPr id="247" name="Google Shape;247;p26"/>
          <p:cNvSpPr/>
          <p:nvPr/>
        </p:nvSpPr>
        <p:spPr>
          <a:xfrm>
            <a:off x="4720599" y="1028700"/>
            <a:ext cx="4016502" cy="48006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dk1"/>
          </a:solidFill>
          <a:ln>
            <a:noFill/>
          </a:ln>
        </p:spPr>
      </p:sp>
      <p:sp>
        <p:nvSpPr>
          <p:cNvPr id="248" name="Google Shape;248;p26"/>
          <p:cNvSpPr/>
          <p:nvPr/>
        </p:nvSpPr>
        <p:spPr>
          <a:xfrm rot="10800000">
            <a:off x="2583180" y="5815262"/>
            <a:ext cx="914400" cy="1029022"/>
          </a:xfrm>
          <a:custGeom>
            <a:avLst/>
            <a:gdLst/>
            <a:ahLst/>
            <a:cxnLst/>
            <a:rect l="l" t="t" r="r" b="b"/>
            <a:pathLst>
              <a:path w="304800" h="259690" extrusionOk="0">
                <a:moveTo>
                  <a:pt x="152038" y="0"/>
                </a:moveTo>
                <a:lnTo>
                  <a:pt x="0" y="259690"/>
                </a:lnTo>
                <a:lnTo>
                  <a:pt x="304800" y="259690"/>
                </a:lnTo>
                <a:lnTo>
                  <a:pt x="152038" y="0"/>
                </a:lnTo>
                <a:close/>
              </a:path>
            </a:pathLst>
          </a:custGeom>
          <a:solidFill>
            <a:srgbClr val="15064D"/>
          </a:solidFill>
          <a:ln>
            <a:noFill/>
          </a:ln>
        </p:spPr>
      </p:sp>
      <p:sp>
        <p:nvSpPr>
          <p:cNvPr id="249" name="Google Shape;249;p26"/>
          <p:cNvSpPr txBox="1"/>
          <p:nvPr/>
        </p:nvSpPr>
        <p:spPr>
          <a:xfrm>
            <a:off x="1305213" y="0"/>
            <a:ext cx="7431600" cy="342900"/>
          </a:xfrm>
          <a:prstGeom prst="rect">
            <a:avLst/>
          </a:prstGeom>
          <a:noFill/>
          <a:ln>
            <a:noFill/>
          </a:ln>
        </p:spPr>
        <p:txBody>
          <a:bodyPr spcFirstLastPara="1" wrap="square" lIns="0" tIns="38875"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 sz="2300" b="1">
                <a:solidFill>
                  <a:srgbClr val="030303"/>
                </a:solidFill>
                <a:highlight>
                  <a:srgbClr val="F9F9F9"/>
                </a:highlight>
                <a:latin typeface="Roboto"/>
                <a:ea typeface="Roboto"/>
                <a:cs typeface="Roboto"/>
                <a:sym typeface="Roboto"/>
              </a:rPr>
              <a:t>Environmental Action: Coastal Plant Identification</a:t>
            </a:r>
            <a:endParaRPr sz="2300" b="1">
              <a:solidFill>
                <a:srgbClr val="030303"/>
              </a:solidFill>
              <a:highlight>
                <a:srgbClr val="F9F9F9"/>
              </a:highlight>
              <a:latin typeface="Roboto"/>
              <a:ea typeface="Roboto"/>
              <a:cs typeface="Roboto"/>
              <a:sym typeface="Roboto"/>
            </a:endParaRPr>
          </a:p>
          <a:p>
            <a:pPr marL="0" marR="0" lvl="0" indent="0" algn="l" rtl="0">
              <a:lnSpc>
                <a:spcPct val="100000"/>
              </a:lnSpc>
              <a:spcBef>
                <a:spcPts val="0"/>
              </a:spcBef>
              <a:spcAft>
                <a:spcPts val="0"/>
              </a:spcAft>
              <a:buNone/>
            </a:pPr>
            <a:endParaRPr sz="2700" b="1">
              <a:solidFill>
                <a:srgbClr val="15064D"/>
              </a:solidFill>
            </a:endParaRPr>
          </a:p>
        </p:txBody>
      </p:sp>
      <p:sp>
        <p:nvSpPr>
          <p:cNvPr id="250" name="Google Shape;250;p26"/>
          <p:cNvSpPr/>
          <p:nvPr/>
        </p:nvSpPr>
        <p:spPr>
          <a:xfrm rot="10800000">
            <a:off x="445770" y="1027403"/>
            <a:ext cx="4286250" cy="4817899"/>
          </a:xfrm>
          <a:custGeom>
            <a:avLst/>
            <a:gdLst/>
            <a:ahLst/>
            <a:cxnLst/>
            <a:rect l="l" t="t" r="r" b="b"/>
            <a:pathLst>
              <a:path w="304800" h="259690" extrusionOk="0">
                <a:moveTo>
                  <a:pt x="152038" y="0"/>
                </a:moveTo>
                <a:lnTo>
                  <a:pt x="0" y="259690"/>
                </a:lnTo>
                <a:lnTo>
                  <a:pt x="304800" y="259690"/>
                </a:lnTo>
                <a:lnTo>
                  <a:pt x="152038" y="0"/>
                </a:lnTo>
                <a:close/>
              </a:path>
            </a:pathLst>
          </a:custGeom>
          <a:solidFill>
            <a:schemeClr val="dk1"/>
          </a:solidFill>
          <a:ln>
            <a:noFill/>
          </a:ln>
        </p:spPr>
      </p:sp>
      <p:sp>
        <p:nvSpPr>
          <p:cNvPr id="251" name="Google Shape;251;p26"/>
          <p:cNvSpPr txBox="1"/>
          <p:nvPr/>
        </p:nvSpPr>
        <p:spPr>
          <a:xfrm>
            <a:off x="1381423" y="462175"/>
            <a:ext cx="7099200" cy="183000"/>
          </a:xfrm>
          <a:prstGeom prst="rect">
            <a:avLst/>
          </a:prstGeom>
          <a:noFill/>
          <a:ln>
            <a:noFill/>
          </a:ln>
        </p:spPr>
        <p:txBody>
          <a:bodyPr spcFirstLastPara="1" wrap="square" lIns="0" tIns="21600" rIns="0" bIns="0" anchor="t" anchorCtr="0">
            <a:noAutofit/>
          </a:bodyPr>
          <a:lstStyle/>
          <a:p>
            <a:pPr marL="0" marR="0" lvl="0" indent="0" algn="l" rtl="0">
              <a:lnSpc>
                <a:spcPct val="100000"/>
              </a:lnSpc>
              <a:spcBef>
                <a:spcPts val="0"/>
              </a:spcBef>
              <a:spcAft>
                <a:spcPts val="0"/>
              </a:spcAft>
              <a:buNone/>
            </a:pPr>
            <a:r>
              <a:rPr lang="en"/>
              <a:t>Naomi provides an introduction into the common coastal plants that you may find around the Victorian coastline and how you can easily identify them.</a:t>
            </a:r>
            <a:endParaRPr sz="1700"/>
          </a:p>
        </p:txBody>
      </p:sp>
      <p:pic>
        <p:nvPicPr>
          <p:cNvPr id="252" name="Google Shape;252;p26" descr="In this video series, Bellarine Catchment Network will show you how you can stay connected with your local environment in different ways. This video is an introduction into the common coastal plants that you may find around the Victorian coastline and how you can easily identify them. This video was created for the 2021 Summer By The Sea program and was funded by Coastcare Victoria. Find out more about Summer By The Sea here: https://summerbythesea.vic.gov.au/about/&#10;&#10;Produced by Remember The Wild (https://www.rememberthewild.org.au/​) and filmed at the Narrows in Queenscliff. &#10;&#10;#conservation​ #bellarinepeninsula​  #flora" title="Environmental Action: A Practical Guide - Coastal Plant Identification">
            <a:hlinkClick r:id="rId3"/>
          </p:cNvPr>
          <p:cNvPicPr preferRelativeResize="0"/>
          <p:nvPr/>
        </p:nvPicPr>
        <p:blipFill>
          <a:blip r:embed="rId4">
            <a:alphaModFix/>
            <a:extLst>
              <a:ext uri="{28A0092B-C50C-407E-A947-70E740481C1C}">
                <a14:useLocalDpi xmlns:a14="http://schemas.microsoft.com/office/drawing/2010/main" val="0"/>
              </a:ext>
            </a:extLst>
          </a:blip>
          <a:stretch>
            <a:fillRect/>
          </a:stretch>
        </p:blipFill>
        <p:spPr>
          <a:xfrm>
            <a:off x="2645025" y="1014925"/>
            <a:ext cx="6400433" cy="4800325"/>
          </a:xfrm>
          <a:prstGeom prst="rect">
            <a:avLst/>
          </a:prstGeom>
          <a:noFill/>
          <a:ln>
            <a:noFill/>
          </a:ln>
        </p:spPr>
      </p:pic>
      <p:sp>
        <p:nvSpPr>
          <p:cNvPr id="253" name="Google Shape;253;p26"/>
          <p:cNvSpPr/>
          <p:nvPr/>
        </p:nvSpPr>
        <p:spPr>
          <a:xfrm>
            <a:off x="8489016" y="1028700"/>
            <a:ext cx="655320" cy="48006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295E81"/>
          </a:solidFill>
          <a:ln>
            <a:noFill/>
          </a:ln>
        </p:spPr>
      </p:sp>
      <p:sp>
        <p:nvSpPr>
          <p:cNvPr id="254" name="Google Shape;254;p26"/>
          <p:cNvSpPr/>
          <p:nvPr/>
        </p:nvSpPr>
        <p:spPr>
          <a:xfrm rot="5400000">
            <a:off x="5034512" y="2360234"/>
            <a:ext cx="4800323" cy="2137258"/>
          </a:xfrm>
          <a:custGeom>
            <a:avLst/>
            <a:gdLst/>
            <a:ahLst/>
            <a:cxnLst/>
            <a:rect l="l" t="t" r="r" b="b"/>
            <a:pathLst>
              <a:path w="300114" h="243840" extrusionOk="0">
                <a:moveTo>
                  <a:pt x="0" y="0"/>
                </a:moveTo>
                <a:lnTo>
                  <a:pt x="300114" y="243840"/>
                </a:lnTo>
                <a:lnTo>
                  <a:pt x="300114" y="0"/>
                </a:lnTo>
                <a:lnTo>
                  <a:pt x="0" y="0"/>
                </a:lnTo>
                <a:close/>
              </a:path>
            </a:pathLst>
          </a:custGeom>
          <a:solidFill>
            <a:srgbClr val="295E81"/>
          </a:solid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fade">
                                      <p:cBhvr>
                                        <p:cTn id="7" dur="1000"/>
                                        <p:tgtEl>
                                          <p:spTgt spid="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27"/>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0" y="0"/>
            <a:ext cx="9143997" cy="6858002"/>
          </a:xfrm>
          <a:prstGeom prst="rect">
            <a:avLst/>
          </a:prstGeom>
          <a:noFill/>
          <a:ln>
            <a:noFill/>
          </a:ln>
        </p:spPr>
      </p:pic>
      <p:sp>
        <p:nvSpPr>
          <p:cNvPr id="262" name="Google Shape;262;p27"/>
          <p:cNvSpPr txBox="1"/>
          <p:nvPr/>
        </p:nvSpPr>
        <p:spPr>
          <a:xfrm>
            <a:off x="1918623" y="334400"/>
            <a:ext cx="7074600" cy="3429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a:solidFill>
                  <a:schemeClr val="lt1"/>
                </a:solidFill>
              </a:rPr>
              <a:t>Binomial Nomenclature</a:t>
            </a:r>
            <a:endParaRPr sz="1700">
              <a:solidFill>
                <a:schemeClr val="lt1"/>
              </a:solidFill>
            </a:endParaRPr>
          </a:p>
        </p:txBody>
      </p:sp>
      <p:sp>
        <p:nvSpPr>
          <p:cNvPr id="263" name="Google Shape;263;p27"/>
          <p:cNvSpPr txBox="1"/>
          <p:nvPr/>
        </p:nvSpPr>
        <p:spPr>
          <a:xfrm>
            <a:off x="4513075" y="1835000"/>
            <a:ext cx="4230000" cy="228600"/>
          </a:xfrm>
          <a:prstGeom prst="rect">
            <a:avLst/>
          </a:prstGeom>
          <a:noFill/>
          <a:ln>
            <a:noFill/>
          </a:ln>
        </p:spPr>
        <p:txBody>
          <a:bodyPr spcFirstLastPara="1" wrap="square" lIns="0" tIns="25925" rIns="0" bIns="0" anchor="t" anchorCtr="0">
            <a:noAutofit/>
          </a:bodyPr>
          <a:lstStyle/>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In biology, binomial nomenclature is how species are named.</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The scientific name is an internationally recognised name used by scientists to describe an organism.</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The name of a species is made of two parts: one indicating the genus and one indicating the species.</a:t>
            </a:r>
            <a:endParaRPr sz="1800">
              <a:solidFill>
                <a:srgbClr val="FFFFFF"/>
              </a:solidFill>
            </a:endParaRPr>
          </a:p>
          <a:p>
            <a:pPr marL="457200" marR="0" lvl="0" indent="-342900" algn="l" rtl="0">
              <a:lnSpc>
                <a:spcPct val="100000"/>
              </a:lnSpc>
              <a:spcBef>
                <a:spcPts val="1000"/>
              </a:spcBef>
              <a:spcAft>
                <a:spcPts val="1000"/>
              </a:spcAft>
              <a:buClr>
                <a:srgbClr val="FFFFFF"/>
              </a:buClr>
              <a:buSzPts val="1800"/>
              <a:buChar char="●"/>
            </a:pPr>
            <a:r>
              <a:rPr lang="en" sz="1800">
                <a:solidFill>
                  <a:srgbClr val="FFFFFF"/>
                </a:solidFill>
              </a:rPr>
              <a:t>Binomial nomenclature means "two-part name" or "system of two-part names".</a:t>
            </a:r>
            <a:endParaRPr sz="1800">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28"/>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0" y="0"/>
            <a:ext cx="9143997" cy="6858002"/>
          </a:xfrm>
          <a:prstGeom prst="rect">
            <a:avLst/>
          </a:prstGeom>
          <a:noFill/>
          <a:ln>
            <a:noFill/>
          </a:ln>
        </p:spPr>
      </p:pic>
      <p:sp>
        <p:nvSpPr>
          <p:cNvPr id="269" name="Google Shape;269;p28"/>
          <p:cNvSpPr/>
          <p:nvPr/>
        </p:nvSpPr>
        <p:spPr>
          <a:xfrm>
            <a:off x="-45825" y="1018350"/>
            <a:ext cx="9330900" cy="4812300"/>
          </a:xfrm>
          <a:prstGeom prst="rect">
            <a:avLst/>
          </a:prstGeom>
          <a:solidFill>
            <a:srgbClr val="000000">
              <a:alpha val="325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8"/>
          <p:cNvSpPr txBox="1"/>
          <p:nvPr/>
        </p:nvSpPr>
        <p:spPr>
          <a:xfrm>
            <a:off x="4513075" y="2734950"/>
            <a:ext cx="4230000" cy="228600"/>
          </a:xfrm>
          <a:prstGeom prst="rect">
            <a:avLst/>
          </a:prstGeom>
          <a:noFill/>
          <a:ln>
            <a:noFill/>
          </a:ln>
        </p:spPr>
        <p:txBody>
          <a:bodyPr spcFirstLastPara="1" wrap="square" lIns="0" tIns="25925" rIns="0" bIns="0" anchor="t" anchorCtr="0">
            <a:noAutofit/>
          </a:bodyPr>
          <a:lstStyle/>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It is used everywhere</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It avoids having the same common name for different species</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The names are unique - one name for one species </a:t>
            </a:r>
            <a:endParaRPr sz="1800">
              <a:solidFill>
                <a:srgbClr val="FFFFFF"/>
              </a:solidFill>
            </a:endParaRPr>
          </a:p>
          <a:p>
            <a:pPr marL="457200" marR="0" lvl="0" indent="-342900" algn="l" rtl="0">
              <a:lnSpc>
                <a:spcPct val="100000"/>
              </a:lnSpc>
              <a:spcBef>
                <a:spcPts val="1000"/>
              </a:spcBef>
              <a:spcAft>
                <a:spcPts val="1000"/>
              </a:spcAft>
              <a:buClr>
                <a:srgbClr val="FFFFFF"/>
              </a:buClr>
              <a:buSzPts val="1800"/>
              <a:buChar char="●"/>
            </a:pPr>
            <a:r>
              <a:rPr lang="en" sz="1800">
                <a:solidFill>
                  <a:srgbClr val="FFFFFF"/>
                </a:solidFill>
              </a:rPr>
              <a:t>Sometimes Latin or Greek words are used. </a:t>
            </a:r>
            <a:endParaRPr sz="1800">
              <a:solidFill>
                <a:srgbClr val="FFFFFF"/>
              </a:solidFill>
            </a:endParaRPr>
          </a:p>
        </p:txBody>
      </p:sp>
      <p:sp>
        <p:nvSpPr>
          <p:cNvPr id="271" name="Google Shape;271;p28"/>
          <p:cNvSpPr txBox="1"/>
          <p:nvPr/>
        </p:nvSpPr>
        <p:spPr>
          <a:xfrm>
            <a:off x="1918623" y="334400"/>
            <a:ext cx="7074600" cy="3429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a:solidFill>
                  <a:schemeClr val="lt1"/>
                </a:solidFill>
              </a:rPr>
              <a:t>Advantages of Binomial Nomenclature</a:t>
            </a:r>
            <a:endParaRPr sz="1700">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29"/>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0" y="0"/>
            <a:ext cx="9143997" cy="6857998"/>
          </a:xfrm>
          <a:prstGeom prst="rect">
            <a:avLst/>
          </a:prstGeom>
          <a:noFill/>
          <a:ln>
            <a:noFill/>
          </a:ln>
        </p:spPr>
      </p:pic>
      <p:sp>
        <p:nvSpPr>
          <p:cNvPr id="277" name="Google Shape;277;p29"/>
          <p:cNvSpPr txBox="1"/>
          <p:nvPr/>
        </p:nvSpPr>
        <p:spPr>
          <a:xfrm>
            <a:off x="1918623" y="334400"/>
            <a:ext cx="7074600" cy="3429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a:solidFill>
                  <a:schemeClr val="lt1"/>
                </a:solidFill>
              </a:rPr>
              <a:t>Problems with common names</a:t>
            </a:r>
            <a:endParaRPr sz="1700">
              <a:solidFill>
                <a:schemeClr val="lt1"/>
              </a:solidFill>
            </a:endParaRPr>
          </a:p>
        </p:txBody>
      </p:sp>
      <p:sp>
        <p:nvSpPr>
          <p:cNvPr id="278" name="Google Shape;278;p29"/>
          <p:cNvSpPr txBox="1"/>
          <p:nvPr/>
        </p:nvSpPr>
        <p:spPr>
          <a:xfrm>
            <a:off x="4490675" y="1816075"/>
            <a:ext cx="4230000" cy="228600"/>
          </a:xfrm>
          <a:prstGeom prst="rect">
            <a:avLst/>
          </a:prstGeom>
          <a:noFill/>
          <a:ln>
            <a:noFill/>
          </a:ln>
        </p:spPr>
        <p:txBody>
          <a:bodyPr spcFirstLastPara="1" wrap="square" lIns="0" tIns="25925" rIns="0" bIns="0" anchor="t" anchorCtr="0">
            <a:noAutofit/>
          </a:bodyPr>
          <a:lstStyle/>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Common names often have a very local distribution</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A single species may be known my several common names</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Different species may have the same common names</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Language difference in different countries may cause confusion</a:t>
            </a:r>
            <a:endParaRPr sz="1800">
              <a:solidFill>
                <a:srgbClr val="FFFFFF"/>
              </a:solidFill>
            </a:endParaRPr>
          </a:p>
          <a:p>
            <a:pPr marL="457200" marR="0" lvl="0" indent="-342900" algn="l" rtl="0">
              <a:lnSpc>
                <a:spcPct val="100000"/>
              </a:lnSpc>
              <a:spcBef>
                <a:spcPts val="1000"/>
              </a:spcBef>
              <a:spcAft>
                <a:spcPts val="1000"/>
              </a:spcAft>
              <a:buClr>
                <a:srgbClr val="FFFFFF"/>
              </a:buClr>
              <a:buSzPts val="1800"/>
              <a:buChar char="●"/>
            </a:pPr>
            <a:r>
              <a:rPr lang="en" sz="1800">
                <a:solidFill>
                  <a:srgbClr val="FFFFFF"/>
                </a:solidFill>
              </a:rPr>
              <a:t>Many rare species do not have a common name</a:t>
            </a:r>
            <a:endParaRPr sz="1800">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30"/>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0" y="0"/>
            <a:ext cx="9144003" cy="6858002"/>
          </a:xfrm>
          <a:prstGeom prst="rect">
            <a:avLst/>
          </a:prstGeom>
          <a:noFill/>
          <a:ln>
            <a:noFill/>
          </a:ln>
        </p:spPr>
      </p:pic>
      <p:pic>
        <p:nvPicPr>
          <p:cNvPr id="284" name="Google Shape;284;p30"/>
          <p:cNvPicPr preferRelativeResize="0"/>
          <p:nvPr/>
        </p:nvPicPr>
        <p:blipFill>
          <a:blip r:embed="rId4" cstate="email">
            <a:alphaModFix/>
            <a:extLst>
              <a:ext uri="{28A0092B-C50C-407E-A947-70E740481C1C}">
                <a14:useLocalDpi xmlns:a14="http://schemas.microsoft.com/office/drawing/2010/main" val="0"/>
              </a:ext>
            </a:extLst>
          </a:blip>
          <a:stretch>
            <a:fillRect/>
          </a:stretch>
        </p:blipFill>
        <p:spPr>
          <a:xfrm>
            <a:off x="0" y="5827239"/>
            <a:ext cx="9144000" cy="1026972"/>
          </a:xfrm>
          <a:prstGeom prst="rect">
            <a:avLst/>
          </a:prstGeom>
          <a:noFill/>
          <a:ln>
            <a:noFill/>
          </a:ln>
        </p:spPr>
      </p:pic>
      <p:pic>
        <p:nvPicPr>
          <p:cNvPr id="285" name="Google Shape;285;p30"/>
          <p:cNvPicPr preferRelativeResize="0"/>
          <p:nvPr/>
        </p:nvPicPr>
        <p:blipFill>
          <a:blip r:embed="rId5" cstate="email">
            <a:alphaModFix/>
            <a:extLst>
              <a:ext uri="{28A0092B-C50C-407E-A947-70E740481C1C}">
                <a14:useLocalDpi xmlns:a14="http://schemas.microsoft.com/office/drawing/2010/main" val="0"/>
              </a:ext>
            </a:extLst>
          </a:blip>
          <a:stretch>
            <a:fillRect/>
          </a:stretch>
        </p:blipFill>
        <p:spPr>
          <a:xfrm>
            <a:off x="3748325" y="6079700"/>
            <a:ext cx="4908800" cy="525950"/>
          </a:xfrm>
          <a:prstGeom prst="rect">
            <a:avLst/>
          </a:prstGeom>
          <a:noFill/>
          <a:ln>
            <a:noFill/>
          </a:ln>
        </p:spPr>
      </p:pic>
      <p:sp>
        <p:nvSpPr>
          <p:cNvPr id="286" name="Google Shape;286;p30"/>
          <p:cNvSpPr txBox="1"/>
          <p:nvPr/>
        </p:nvSpPr>
        <p:spPr>
          <a:xfrm>
            <a:off x="4021650" y="3507125"/>
            <a:ext cx="4908900" cy="228600"/>
          </a:xfrm>
          <a:prstGeom prst="rect">
            <a:avLst/>
          </a:prstGeom>
          <a:noFill/>
          <a:ln>
            <a:noFill/>
          </a:ln>
        </p:spPr>
        <p:txBody>
          <a:bodyPr spcFirstLastPara="1" wrap="square" lIns="0" tIns="25925" rIns="0" bIns="0" anchor="t" anchorCtr="0">
            <a:noAutofit/>
          </a:bodyPr>
          <a:lstStyle/>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The first word is the </a:t>
            </a:r>
            <a:r>
              <a:rPr lang="en" sz="1800" b="1">
                <a:solidFill>
                  <a:srgbClr val="FFFFFF"/>
                </a:solidFill>
              </a:rPr>
              <a:t>genus</a:t>
            </a:r>
            <a:r>
              <a:rPr lang="en" sz="1800">
                <a:solidFill>
                  <a:srgbClr val="FFFFFF"/>
                </a:solidFill>
              </a:rPr>
              <a:t> name</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The second word is the </a:t>
            </a:r>
            <a:r>
              <a:rPr lang="en" sz="1800" b="1">
                <a:solidFill>
                  <a:srgbClr val="FFFFFF"/>
                </a:solidFill>
              </a:rPr>
              <a:t>species</a:t>
            </a:r>
            <a:r>
              <a:rPr lang="en" sz="1800">
                <a:solidFill>
                  <a:srgbClr val="FFFFFF"/>
                </a:solidFill>
              </a:rPr>
              <a:t> name</a:t>
            </a:r>
            <a:endParaRPr sz="1800">
              <a:solidFill>
                <a:srgbClr val="FFFFFF"/>
              </a:solidFill>
            </a:endParaRPr>
          </a:p>
          <a:p>
            <a:pPr marL="457200" marR="0" lvl="0" indent="-342900" algn="l" rtl="0">
              <a:lnSpc>
                <a:spcPct val="100000"/>
              </a:lnSpc>
              <a:spcBef>
                <a:spcPts val="1000"/>
              </a:spcBef>
              <a:spcAft>
                <a:spcPts val="1000"/>
              </a:spcAft>
              <a:buClr>
                <a:srgbClr val="FFFFFF"/>
              </a:buClr>
              <a:buSzPts val="1800"/>
              <a:buChar char="●"/>
            </a:pPr>
            <a:r>
              <a:rPr lang="en" sz="1800">
                <a:solidFill>
                  <a:srgbClr val="FFFFFF"/>
                </a:solidFill>
              </a:rPr>
              <a:t>The species name </a:t>
            </a:r>
            <a:r>
              <a:rPr lang="en" sz="1800" i="1">
                <a:solidFill>
                  <a:srgbClr val="FFFFFF"/>
                </a:solidFill>
              </a:rPr>
              <a:t>monilifera</a:t>
            </a:r>
            <a:r>
              <a:rPr lang="en" sz="1800">
                <a:solidFill>
                  <a:srgbClr val="FFFFFF"/>
                </a:solidFill>
              </a:rPr>
              <a:t> comes from the Latin, monile, meaning necklace or collar, referring to the shiny fruit arranged around the flowers like a necklace.</a:t>
            </a:r>
            <a:endParaRPr sz="1800">
              <a:solidFill>
                <a:srgbClr val="FFFFFF"/>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928</Words>
  <Application>Microsoft Office PowerPoint</Application>
  <PresentationFormat>On-screen Show (4:3)</PresentationFormat>
  <Paragraphs>96</Paragraphs>
  <Slides>29</Slides>
  <Notes>29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29</vt:i4>
      </vt:variant>
    </vt:vector>
  </HeadingPairs>
  <TitlesOfParts>
    <vt:vector size="35" baseType="lpstr">
      <vt:lpstr>Calibri</vt:lpstr>
      <vt:lpstr>Comfortaa</vt:lpstr>
      <vt:lpstr>Helvetica Neue</vt:lpstr>
      <vt:lpstr>Roboto</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Maree Lawson (DELWP)</cp:lastModifiedBy>
  <cp:revision>5</cp:revision>
  <dcterms:modified xsi:type="dcterms:W3CDTF">2022-09-22T04:30:35Z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257e2ab-f512-40e2-9c9a-c64247360765_Enabled">
    <vt:lpwstr>true</vt:lpwstr>
  </property>
  <property fmtid="{D5CDD505-2E9C-101B-9397-08002B2CF9AE}" pid="3" name="MSIP_Label_4257e2ab-f512-40e2-9c9a-c64247360765_SetDate">
    <vt:lpwstr>2022-09-15T04:08:36Z</vt:lpwstr>
  </property>
  <property fmtid="{D5CDD505-2E9C-101B-9397-08002B2CF9AE}" pid="4" name="MSIP_Label_4257e2ab-f512-40e2-9c9a-c64247360765_Method">
    <vt:lpwstr>Privileged</vt:lpwstr>
  </property>
  <property fmtid="{D5CDD505-2E9C-101B-9397-08002B2CF9AE}" pid="5" name="MSIP_Label_4257e2ab-f512-40e2-9c9a-c64247360765_Name">
    <vt:lpwstr>OFFICIAL</vt:lpwstr>
  </property>
  <property fmtid="{D5CDD505-2E9C-101B-9397-08002B2CF9AE}" pid="6" name="MSIP_Label_4257e2ab-f512-40e2-9c9a-c64247360765_SiteId">
    <vt:lpwstr>e8bdd6f7-fc18-4e48-a554-7f547927223b</vt:lpwstr>
  </property>
  <property fmtid="{D5CDD505-2E9C-101B-9397-08002B2CF9AE}" pid="7" name="MSIP_Label_4257e2ab-f512-40e2-9c9a-c64247360765_ActionId">
    <vt:lpwstr>3f1fa3f4-2a90-4c91-a59c-f8dbbb149696</vt:lpwstr>
  </property>
  <property fmtid="{D5CDD505-2E9C-101B-9397-08002B2CF9AE}" pid="8" name="MSIP_Label_4257e2ab-f512-40e2-9c9a-c64247360765_ContentBits">
    <vt:lpwstr>2</vt:lpwstr>
  </property>
</Properties>
</file>