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3" r:id="rId7"/>
  </p:sldMasterIdLst>
  <p:notesMasterIdLst>
    <p:notesMasterId r:id="rId16"/>
  </p:notesMasterIdLst>
  <p:handoutMasterIdLst>
    <p:handoutMasterId r:id="rId17"/>
  </p:handoutMasterIdLst>
  <p:sldIdLst>
    <p:sldId id="259" r:id="rId8"/>
    <p:sldId id="261" r:id="rId9"/>
    <p:sldId id="288" r:id="rId10"/>
    <p:sldId id="267" r:id="rId11"/>
    <p:sldId id="266" r:id="rId12"/>
    <p:sldId id="278" r:id="rId13"/>
    <p:sldId id="290" r:id="rId14"/>
    <p:sldId id="26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1A8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E4D590-7BB3-4F3D-A137-EAAB1730C241}" v="13" dt="2023-11-28T06:23:22.9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15" autoAdjust="0"/>
    <p:restoredTop sz="96357" autoAdjust="0"/>
  </p:normalViewPr>
  <p:slideViewPr>
    <p:cSldViewPr>
      <p:cViewPr varScale="1">
        <p:scale>
          <a:sx n="106" d="100"/>
          <a:sy n="106" d="100"/>
        </p:scale>
        <p:origin x="666" y="108"/>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notesViewPr>
    <p:cSldViewPr>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Master" Target="slideMasters/slideMaster1.xml"/><Relationship Id="rId12" Type="http://schemas.openxmlformats.org/officeDocument/2006/relationships/slide" Target="slides/slide5.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4.xml"/><Relationship Id="rId5" Type="http://schemas.openxmlformats.org/officeDocument/2006/relationships/customXml" Target="../customXml/item5.xml"/><Relationship Id="rId15" Type="http://schemas.openxmlformats.org/officeDocument/2006/relationships/slide" Target="slides/slide8.xml"/><Relationship Id="rId23" Type="http://schemas.microsoft.com/office/2015/10/relationships/revisionInfo" Target="revisionInfo.xml"/><Relationship Id="rId10" Type="http://schemas.openxmlformats.org/officeDocument/2006/relationships/slide" Target="slides/slide3.xml"/><Relationship Id="rId19"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becca A Stuart (DEECA)" userId="edd02203-89df-4e77-a0bd-3c75fc15953b" providerId="ADAL" clId="{02E4D590-7BB3-4F3D-A137-EAAB1730C241}"/>
    <pc:docChg chg="undo custSel addSld delSld modSld">
      <pc:chgData name="Rebecca A Stuart (DEECA)" userId="edd02203-89df-4e77-a0bd-3c75fc15953b" providerId="ADAL" clId="{02E4D590-7BB3-4F3D-A137-EAAB1730C241}" dt="2023-11-28T06:23:22.925" v="1685"/>
      <pc:docMkLst>
        <pc:docMk/>
      </pc:docMkLst>
      <pc:sldChg chg="delSp modSp mod">
        <pc:chgData name="Rebecca A Stuart (DEECA)" userId="edd02203-89df-4e77-a0bd-3c75fc15953b" providerId="ADAL" clId="{02E4D590-7BB3-4F3D-A137-EAAB1730C241}" dt="2023-11-28T06:22:03.494" v="1680" actId="115"/>
        <pc:sldMkLst>
          <pc:docMk/>
          <pc:sldMk cId="3027290937" sldId="259"/>
        </pc:sldMkLst>
        <pc:spChg chg="mod">
          <ac:chgData name="Rebecca A Stuart (DEECA)" userId="edd02203-89df-4e77-a0bd-3c75fc15953b" providerId="ADAL" clId="{02E4D590-7BB3-4F3D-A137-EAAB1730C241}" dt="2023-11-28T06:22:03.494" v="1680" actId="115"/>
          <ac:spMkLst>
            <pc:docMk/>
            <pc:sldMk cId="3027290937" sldId="259"/>
            <ac:spMk id="3" creationId="{C87985B4-9E71-E6C8-3F76-C3F90EB4133D}"/>
          </ac:spMkLst>
        </pc:spChg>
        <pc:picChg chg="del">
          <ac:chgData name="Rebecca A Stuart (DEECA)" userId="edd02203-89df-4e77-a0bd-3c75fc15953b" providerId="ADAL" clId="{02E4D590-7BB3-4F3D-A137-EAAB1730C241}" dt="2023-11-28T00:30:57.753" v="0" actId="478"/>
          <ac:picMkLst>
            <pc:docMk/>
            <pc:sldMk cId="3027290937" sldId="259"/>
            <ac:picMk id="5" creationId="{D828F071-F4D5-FB11-911D-4F50CE58AED1}"/>
          </ac:picMkLst>
        </pc:picChg>
      </pc:sldChg>
      <pc:sldChg chg="delSp modSp mod">
        <pc:chgData name="Rebecca A Stuart (DEECA)" userId="edd02203-89df-4e77-a0bd-3c75fc15953b" providerId="ADAL" clId="{02E4D590-7BB3-4F3D-A137-EAAB1730C241}" dt="2023-11-28T06:22:25.633" v="1683" actId="207"/>
        <pc:sldMkLst>
          <pc:docMk/>
          <pc:sldMk cId="2605686556" sldId="261"/>
        </pc:sldMkLst>
        <pc:spChg chg="mod">
          <ac:chgData name="Rebecca A Stuart (DEECA)" userId="edd02203-89df-4e77-a0bd-3c75fc15953b" providerId="ADAL" clId="{02E4D590-7BB3-4F3D-A137-EAAB1730C241}" dt="2023-11-28T06:22:25.633" v="1683" actId="207"/>
          <ac:spMkLst>
            <pc:docMk/>
            <pc:sldMk cId="2605686556" sldId="261"/>
            <ac:spMk id="2" creationId="{94314120-25F7-4FB1-926C-F02055F68213}"/>
          </ac:spMkLst>
        </pc:spChg>
        <pc:spChg chg="mod">
          <ac:chgData name="Rebecca A Stuart (DEECA)" userId="edd02203-89df-4e77-a0bd-3c75fc15953b" providerId="ADAL" clId="{02E4D590-7BB3-4F3D-A137-EAAB1730C241}" dt="2023-11-28T00:38:29.076" v="309" actId="113"/>
          <ac:spMkLst>
            <pc:docMk/>
            <pc:sldMk cId="2605686556" sldId="261"/>
            <ac:spMk id="3" creationId="{5C448D74-61F4-53B6-77BD-BE7DAE5DE754}"/>
          </ac:spMkLst>
        </pc:spChg>
        <pc:spChg chg="mod">
          <ac:chgData name="Rebecca A Stuart (DEECA)" userId="edd02203-89df-4e77-a0bd-3c75fc15953b" providerId="ADAL" clId="{02E4D590-7BB3-4F3D-A137-EAAB1730C241}" dt="2023-11-28T06:20:44.733" v="1678" actId="6549"/>
          <ac:spMkLst>
            <pc:docMk/>
            <pc:sldMk cId="2605686556" sldId="261"/>
            <ac:spMk id="6" creationId="{836A5428-8A13-48DA-8B6F-4B49FC722C2C}"/>
          </ac:spMkLst>
        </pc:spChg>
        <pc:picChg chg="del">
          <ac:chgData name="Rebecca A Stuart (DEECA)" userId="edd02203-89df-4e77-a0bd-3c75fc15953b" providerId="ADAL" clId="{02E4D590-7BB3-4F3D-A137-EAAB1730C241}" dt="2023-11-28T00:31:47.093" v="43" actId="478"/>
          <ac:picMkLst>
            <pc:docMk/>
            <pc:sldMk cId="2605686556" sldId="261"/>
            <ac:picMk id="4" creationId="{2275B4FC-4F83-1CB6-F717-40F2EA966D91}"/>
          </ac:picMkLst>
        </pc:picChg>
      </pc:sldChg>
      <pc:sldChg chg="addSp delSp modSp add mod">
        <pc:chgData name="Rebecca A Stuart (DEECA)" userId="edd02203-89df-4e77-a0bd-3c75fc15953b" providerId="ADAL" clId="{02E4D590-7BB3-4F3D-A137-EAAB1730C241}" dt="2023-11-28T05:45:15.775" v="1407"/>
        <pc:sldMkLst>
          <pc:docMk/>
          <pc:sldMk cId="1474301728" sldId="263"/>
        </pc:sldMkLst>
        <pc:spChg chg="add mod">
          <ac:chgData name="Rebecca A Stuart (DEECA)" userId="edd02203-89df-4e77-a0bd-3c75fc15953b" providerId="ADAL" clId="{02E4D590-7BB3-4F3D-A137-EAAB1730C241}" dt="2023-11-28T05:45:15.775" v="1407"/>
          <ac:spMkLst>
            <pc:docMk/>
            <pc:sldMk cId="1474301728" sldId="263"/>
            <ac:spMk id="2" creationId="{BB032538-F0D9-133B-5341-EEDB1F379B63}"/>
          </ac:spMkLst>
        </pc:spChg>
        <pc:spChg chg="del">
          <ac:chgData name="Rebecca A Stuart (DEECA)" userId="edd02203-89df-4e77-a0bd-3c75fc15953b" providerId="ADAL" clId="{02E4D590-7BB3-4F3D-A137-EAAB1730C241}" dt="2023-11-28T05:45:07.984" v="1405" actId="478"/>
          <ac:spMkLst>
            <pc:docMk/>
            <pc:sldMk cId="1474301728" sldId="263"/>
            <ac:spMk id="4" creationId="{275F01B4-D490-0335-6DB1-1FAFA584A241}"/>
          </ac:spMkLst>
        </pc:spChg>
        <pc:picChg chg="del">
          <ac:chgData name="Rebecca A Stuart (DEECA)" userId="edd02203-89df-4e77-a0bd-3c75fc15953b" providerId="ADAL" clId="{02E4D590-7BB3-4F3D-A137-EAAB1730C241}" dt="2023-11-28T05:45:05.643" v="1404" actId="478"/>
          <ac:picMkLst>
            <pc:docMk/>
            <pc:sldMk cId="1474301728" sldId="263"/>
            <ac:picMk id="6" creationId="{902A3F8F-6B03-1A79-2624-8ACCCB3ACDFF}"/>
          </ac:picMkLst>
        </pc:picChg>
      </pc:sldChg>
      <pc:sldChg chg="addSp delSp modSp mod delAnim modAnim">
        <pc:chgData name="Rebecca A Stuart (DEECA)" userId="edd02203-89df-4e77-a0bd-3c75fc15953b" providerId="ADAL" clId="{02E4D590-7BB3-4F3D-A137-EAAB1730C241}" dt="2023-11-28T06:18:46.095" v="1652" actId="20577"/>
        <pc:sldMkLst>
          <pc:docMk/>
          <pc:sldMk cId="687760104" sldId="266"/>
        </pc:sldMkLst>
        <pc:spChg chg="mod">
          <ac:chgData name="Rebecca A Stuart (DEECA)" userId="edd02203-89df-4e77-a0bd-3c75fc15953b" providerId="ADAL" clId="{02E4D590-7BB3-4F3D-A137-EAAB1730C241}" dt="2023-11-28T06:18:46.095" v="1652" actId="20577"/>
          <ac:spMkLst>
            <pc:docMk/>
            <pc:sldMk cId="687760104" sldId="266"/>
            <ac:spMk id="6" creationId="{10F9A7B2-45C2-0A82-CC4E-39DF6FFF7B5D}"/>
          </ac:spMkLst>
        </pc:spChg>
        <pc:picChg chg="add mod modCrop">
          <ac:chgData name="Rebecca A Stuart (DEECA)" userId="edd02203-89df-4e77-a0bd-3c75fc15953b" providerId="ADAL" clId="{02E4D590-7BB3-4F3D-A137-EAAB1730C241}" dt="2023-11-28T06:08:41.400" v="1470" actId="1076"/>
          <ac:picMkLst>
            <pc:docMk/>
            <pc:sldMk cId="687760104" sldId="266"/>
            <ac:picMk id="2" creationId="{CC1E2FC0-C7D2-BC83-D157-7EB3649C385D}"/>
          </ac:picMkLst>
        </pc:picChg>
        <pc:picChg chg="del">
          <ac:chgData name="Rebecca A Stuart (DEECA)" userId="edd02203-89df-4e77-a0bd-3c75fc15953b" providerId="ADAL" clId="{02E4D590-7BB3-4F3D-A137-EAAB1730C241}" dt="2023-11-28T05:44:28.177" v="1402" actId="478"/>
          <ac:picMkLst>
            <pc:docMk/>
            <pc:sldMk cId="687760104" sldId="266"/>
            <ac:picMk id="5" creationId="{45ABEB64-D876-20AA-DABE-E814EE8F7EBC}"/>
          </ac:picMkLst>
        </pc:picChg>
      </pc:sldChg>
      <pc:sldChg chg="addSp delSp modSp mod">
        <pc:chgData name="Rebecca A Stuart (DEECA)" userId="edd02203-89df-4e77-a0bd-3c75fc15953b" providerId="ADAL" clId="{02E4D590-7BB3-4F3D-A137-EAAB1730C241}" dt="2023-11-28T06:13:14.096" v="1489" actId="1076"/>
        <pc:sldMkLst>
          <pc:docMk/>
          <pc:sldMk cId="2097693625" sldId="267"/>
        </pc:sldMkLst>
        <pc:spChg chg="mod">
          <ac:chgData name="Rebecca A Stuart (DEECA)" userId="edd02203-89df-4e77-a0bd-3c75fc15953b" providerId="ADAL" clId="{02E4D590-7BB3-4F3D-A137-EAAB1730C241}" dt="2023-11-28T06:06:33.759" v="1454" actId="20577"/>
          <ac:spMkLst>
            <pc:docMk/>
            <pc:sldMk cId="2097693625" sldId="267"/>
            <ac:spMk id="3" creationId="{0F947B95-C540-E5B2-CAC4-E1608C1E4D3F}"/>
          </ac:spMkLst>
        </pc:spChg>
        <pc:spChg chg="mod">
          <ac:chgData name="Rebecca A Stuart (DEECA)" userId="edd02203-89df-4e77-a0bd-3c75fc15953b" providerId="ADAL" clId="{02E4D590-7BB3-4F3D-A137-EAAB1730C241}" dt="2023-11-28T06:13:02.431" v="1487" actId="20577"/>
          <ac:spMkLst>
            <pc:docMk/>
            <pc:sldMk cId="2097693625" sldId="267"/>
            <ac:spMk id="7" creationId="{24983C63-3D9F-9643-7A5B-85D40710DFFD}"/>
          </ac:spMkLst>
        </pc:spChg>
        <pc:picChg chg="add mod modCrop">
          <ac:chgData name="Rebecca A Stuart (DEECA)" userId="edd02203-89df-4e77-a0bd-3c75fc15953b" providerId="ADAL" clId="{02E4D590-7BB3-4F3D-A137-EAAB1730C241}" dt="2023-11-28T01:37:54.563" v="754" actId="14100"/>
          <ac:picMkLst>
            <pc:docMk/>
            <pc:sldMk cId="2097693625" sldId="267"/>
            <ac:picMk id="4" creationId="{C0704CC2-0C98-0ADD-E888-70CBB7B057D3}"/>
          </ac:picMkLst>
        </pc:picChg>
        <pc:picChg chg="add mod">
          <ac:chgData name="Rebecca A Stuart (DEECA)" userId="edd02203-89df-4e77-a0bd-3c75fc15953b" providerId="ADAL" clId="{02E4D590-7BB3-4F3D-A137-EAAB1730C241}" dt="2023-11-28T06:13:14.096" v="1489" actId="1076"/>
          <ac:picMkLst>
            <pc:docMk/>
            <pc:sldMk cId="2097693625" sldId="267"/>
            <ac:picMk id="6" creationId="{1AE8EF90-E847-8BA2-AB47-CF226092C676}"/>
          </ac:picMkLst>
        </pc:picChg>
        <pc:picChg chg="del">
          <ac:chgData name="Rebecca A Stuart (DEECA)" userId="edd02203-89df-4e77-a0bd-3c75fc15953b" providerId="ADAL" clId="{02E4D590-7BB3-4F3D-A137-EAAB1730C241}" dt="2023-11-28T01:35:40.303" v="743" actId="478"/>
          <ac:picMkLst>
            <pc:docMk/>
            <pc:sldMk cId="2097693625" sldId="267"/>
            <ac:picMk id="12" creationId="{87338F2A-B96C-24AA-EE89-8897F6F613C4}"/>
          </ac:picMkLst>
        </pc:picChg>
      </pc:sldChg>
      <pc:sldChg chg="delSp modSp del mod">
        <pc:chgData name="Rebecca A Stuart (DEECA)" userId="edd02203-89df-4e77-a0bd-3c75fc15953b" providerId="ADAL" clId="{02E4D590-7BB3-4F3D-A137-EAAB1730C241}" dt="2023-11-28T05:45:20.622" v="1408" actId="2696"/>
        <pc:sldMkLst>
          <pc:docMk/>
          <pc:sldMk cId="3438480236" sldId="274"/>
        </pc:sldMkLst>
        <pc:spChg chg="mod">
          <ac:chgData name="Rebecca A Stuart (DEECA)" userId="edd02203-89df-4e77-a0bd-3c75fc15953b" providerId="ADAL" clId="{02E4D590-7BB3-4F3D-A137-EAAB1730C241}" dt="2023-11-28T05:45:12.022" v="1406" actId="1076"/>
          <ac:spMkLst>
            <pc:docMk/>
            <pc:sldMk cId="3438480236" sldId="274"/>
            <ac:spMk id="2" creationId="{E6278E73-03E3-C9B1-7836-940B67666794}"/>
          </ac:spMkLst>
        </pc:spChg>
        <pc:picChg chg="del">
          <ac:chgData name="Rebecca A Stuart (DEECA)" userId="edd02203-89df-4e77-a0bd-3c75fc15953b" providerId="ADAL" clId="{02E4D590-7BB3-4F3D-A137-EAAB1730C241}" dt="2023-11-28T01:02:25.273" v="721" actId="478"/>
          <ac:picMkLst>
            <pc:docMk/>
            <pc:sldMk cId="3438480236" sldId="274"/>
            <ac:picMk id="4" creationId="{6B72FA36-9FA9-5B64-3253-9B5F1A15A177}"/>
          </ac:picMkLst>
        </pc:picChg>
      </pc:sldChg>
      <pc:sldChg chg="del">
        <pc:chgData name="Rebecca A Stuart (DEECA)" userId="edd02203-89df-4e77-a0bd-3c75fc15953b" providerId="ADAL" clId="{02E4D590-7BB3-4F3D-A137-EAAB1730C241}" dt="2023-11-28T00:51:56.321" v="323" actId="2696"/>
        <pc:sldMkLst>
          <pc:docMk/>
          <pc:sldMk cId="2619764264" sldId="276"/>
        </pc:sldMkLst>
      </pc:sldChg>
      <pc:sldChg chg="del">
        <pc:chgData name="Rebecca A Stuart (DEECA)" userId="edd02203-89df-4e77-a0bd-3c75fc15953b" providerId="ADAL" clId="{02E4D590-7BB3-4F3D-A137-EAAB1730C241}" dt="2023-11-28T00:51:59.592" v="324" actId="2696"/>
        <pc:sldMkLst>
          <pc:docMk/>
          <pc:sldMk cId="2572815503" sldId="277"/>
        </pc:sldMkLst>
      </pc:sldChg>
      <pc:sldChg chg="addSp delSp modSp mod">
        <pc:chgData name="Rebecca A Stuart (DEECA)" userId="edd02203-89df-4e77-a0bd-3c75fc15953b" providerId="ADAL" clId="{02E4D590-7BB3-4F3D-A137-EAAB1730C241}" dt="2023-11-28T06:13:06.354" v="1488" actId="20577"/>
        <pc:sldMkLst>
          <pc:docMk/>
          <pc:sldMk cId="3245713657" sldId="278"/>
        </pc:sldMkLst>
        <pc:spChg chg="mod">
          <ac:chgData name="Rebecca A Stuart (DEECA)" userId="edd02203-89df-4e77-a0bd-3c75fc15953b" providerId="ADAL" clId="{02E4D590-7BB3-4F3D-A137-EAAB1730C241}" dt="2023-11-28T06:06:37.602" v="1456" actId="20577"/>
          <ac:spMkLst>
            <pc:docMk/>
            <pc:sldMk cId="3245713657" sldId="278"/>
            <ac:spMk id="3" creationId="{0F947B95-C540-E5B2-CAC4-E1608C1E4D3F}"/>
          </ac:spMkLst>
        </pc:spChg>
        <pc:spChg chg="add del">
          <ac:chgData name="Rebecca A Stuart (DEECA)" userId="edd02203-89df-4e77-a0bd-3c75fc15953b" providerId="ADAL" clId="{02E4D590-7BB3-4F3D-A137-EAAB1730C241}" dt="2023-11-28T05:43:08.124" v="1329" actId="22"/>
          <ac:spMkLst>
            <pc:docMk/>
            <pc:sldMk cId="3245713657" sldId="278"/>
            <ac:spMk id="4" creationId="{79A19387-1212-4A0F-FA71-A733C4856806}"/>
          </ac:spMkLst>
        </pc:spChg>
        <pc:spChg chg="add mod">
          <ac:chgData name="Rebecca A Stuart (DEECA)" userId="edd02203-89df-4e77-a0bd-3c75fc15953b" providerId="ADAL" clId="{02E4D590-7BB3-4F3D-A137-EAAB1730C241}" dt="2023-11-28T06:13:06.354" v="1488" actId="20577"/>
          <ac:spMkLst>
            <pc:docMk/>
            <pc:sldMk cId="3245713657" sldId="278"/>
            <ac:spMk id="5" creationId="{17299E0F-D7CC-DDE8-26C6-EB5A31A108A4}"/>
          </ac:spMkLst>
        </pc:spChg>
        <pc:spChg chg="mod">
          <ac:chgData name="Rebecca A Stuart (DEECA)" userId="edd02203-89df-4e77-a0bd-3c75fc15953b" providerId="ADAL" clId="{02E4D590-7BB3-4F3D-A137-EAAB1730C241}" dt="2023-11-28T04:00:13.160" v="763" actId="5793"/>
          <ac:spMkLst>
            <pc:docMk/>
            <pc:sldMk cId="3245713657" sldId="278"/>
            <ac:spMk id="7" creationId="{24983C63-3D9F-9643-7A5B-85D40710DFFD}"/>
          </ac:spMkLst>
        </pc:spChg>
        <pc:picChg chg="add mod modCrop">
          <ac:chgData name="Rebecca A Stuart (DEECA)" userId="edd02203-89df-4e77-a0bd-3c75fc15953b" providerId="ADAL" clId="{02E4D590-7BB3-4F3D-A137-EAAB1730C241}" dt="2023-11-28T06:08:52.943" v="1471" actId="14100"/>
          <ac:picMkLst>
            <pc:docMk/>
            <pc:sldMk cId="3245713657" sldId="278"/>
            <ac:picMk id="8" creationId="{316185CF-AE25-9AD5-D233-F3E80D842C6F}"/>
          </ac:picMkLst>
        </pc:picChg>
        <pc:picChg chg="del">
          <ac:chgData name="Rebecca A Stuart (DEECA)" userId="edd02203-89df-4e77-a0bd-3c75fc15953b" providerId="ADAL" clId="{02E4D590-7BB3-4F3D-A137-EAAB1730C241}" dt="2023-11-28T01:35:45.822" v="744" actId="478"/>
          <ac:picMkLst>
            <pc:docMk/>
            <pc:sldMk cId="3245713657" sldId="278"/>
            <ac:picMk id="10" creationId="{94D388E6-227A-B15D-4C47-09B65529715C}"/>
          </ac:picMkLst>
        </pc:picChg>
        <pc:picChg chg="add mod">
          <ac:chgData name="Rebecca A Stuart (DEECA)" userId="edd02203-89df-4e77-a0bd-3c75fc15953b" providerId="ADAL" clId="{02E4D590-7BB3-4F3D-A137-EAAB1730C241}" dt="2023-11-28T06:10:16.694" v="1477" actId="1076"/>
          <ac:picMkLst>
            <pc:docMk/>
            <pc:sldMk cId="3245713657" sldId="278"/>
            <ac:picMk id="11" creationId="{C1649088-05A8-909F-F106-08A4A23486D3}"/>
          </ac:picMkLst>
        </pc:picChg>
      </pc:sldChg>
      <pc:sldChg chg="del">
        <pc:chgData name="Rebecca A Stuart (DEECA)" userId="edd02203-89df-4e77-a0bd-3c75fc15953b" providerId="ADAL" clId="{02E4D590-7BB3-4F3D-A137-EAAB1730C241}" dt="2023-11-28T01:02:12.359" v="719" actId="2696"/>
        <pc:sldMkLst>
          <pc:docMk/>
          <pc:sldMk cId="2194734946" sldId="280"/>
        </pc:sldMkLst>
      </pc:sldChg>
      <pc:sldChg chg="del">
        <pc:chgData name="Rebecca A Stuart (DEECA)" userId="edd02203-89df-4e77-a0bd-3c75fc15953b" providerId="ADAL" clId="{02E4D590-7BB3-4F3D-A137-EAAB1730C241}" dt="2023-11-28T01:02:17.381" v="720" actId="2696"/>
        <pc:sldMkLst>
          <pc:docMk/>
          <pc:sldMk cId="2260052274" sldId="283"/>
        </pc:sldMkLst>
      </pc:sldChg>
      <pc:sldChg chg="delSp modSp mod">
        <pc:chgData name="Rebecca A Stuart (DEECA)" userId="edd02203-89df-4e77-a0bd-3c75fc15953b" providerId="ADAL" clId="{02E4D590-7BB3-4F3D-A137-EAAB1730C241}" dt="2023-11-28T06:22:14.009" v="1682" actId="207"/>
        <pc:sldMkLst>
          <pc:docMk/>
          <pc:sldMk cId="1908086419" sldId="288"/>
        </pc:sldMkLst>
        <pc:spChg chg="mod">
          <ac:chgData name="Rebecca A Stuart (DEECA)" userId="edd02203-89df-4e77-a0bd-3c75fc15953b" providerId="ADAL" clId="{02E4D590-7BB3-4F3D-A137-EAAB1730C241}" dt="2023-11-28T06:22:14.009" v="1682" actId="207"/>
          <ac:spMkLst>
            <pc:docMk/>
            <pc:sldMk cId="1908086419" sldId="288"/>
            <ac:spMk id="2" creationId="{94314120-25F7-4FB1-926C-F02055F68213}"/>
          </ac:spMkLst>
        </pc:spChg>
        <pc:spChg chg="mod">
          <ac:chgData name="Rebecca A Stuart (DEECA)" userId="edd02203-89df-4e77-a0bd-3c75fc15953b" providerId="ADAL" clId="{02E4D590-7BB3-4F3D-A137-EAAB1730C241}" dt="2023-11-28T06:02:46.274" v="1434" actId="207"/>
          <ac:spMkLst>
            <pc:docMk/>
            <pc:sldMk cId="1908086419" sldId="288"/>
            <ac:spMk id="3" creationId="{5C448D74-61F4-53B6-77BD-BE7DAE5DE754}"/>
          </ac:spMkLst>
        </pc:spChg>
        <pc:spChg chg="mod">
          <ac:chgData name="Rebecca A Stuart (DEECA)" userId="edd02203-89df-4e77-a0bd-3c75fc15953b" providerId="ADAL" clId="{02E4D590-7BB3-4F3D-A137-EAAB1730C241}" dt="2023-11-28T06:18:20.253" v="1650" actId="20577"/>
          <ac:spMkLst>
            <pc:docMk/>
            <pc:sldMk cId="1908086419" sldId="288"/>
            <ac:spMk id="5" creationId="{34F8580F-0D9F-E482-7059-92120C2EE5F8}"/>
          </ac:spMkLst>
        </pc:spChg>
        <pc:picChg chg="del">
          <ac:chgData name="Rebecca A Stuart (DEECA)" userId="edd02203-89df-4e77-a0bd-3c75fc15953b" providerId="ADAL" clId="{02E4D590-7BB3-4F3D-A137-EAAB1730C241}" dt="2023-11-28T00:52:27.022" v="348" actId="478"/>
          <ac:picMkLst>
            <pc:docMk/>
            <pc:sldMk cId="1908086419" sldId="288"/>
            <ac:picMk id="4" creationId="{2275B4FC-4F83-1CB6-F717-40F2EA966D91}"/>
          </ac:picMkLst>
        </pc:picChg>
      </pc:sldChg>
      <pc:sldChg chg="del">
        <pc:chgData name="Rebecca A Stuart (DEECA)" userId="edd02203-89df-4e77-a0bd-3c75fc15953b" providerId="ADAL" clId="{02E4D590-7BB3-4F3D-A137-EAAB1730C241}" dt="2023-11-28T01:01:34.812" v="700" actId="2696"/>
        <pc:sldMkLst>
          <pc:docMk/>
          <pc:sldMk cId="2796201193" sldId="289"/>
        </pc:sldMkLst>
      </pc:sldChg>
      <pc:sldChg chg="addSp delSp modSp mod delAnim modAnim">
        <pc:chgData name="Rebecca A Stuart (DEECA)" userId="edd02203-89df-4e77-a0bd-3c75fc15953b" providerId="ADAL" clId="{02E4D590-7BB3-4F3D-A137-EAAB1730C241}" dt="2023-11-28T06:23:22.925" v="1685"/>
        <pc:sldMkLst>
          <pc:docMk/>
          <pc:sldMk cId="2331079026" sldId="290"/>
        </pc:sldMkLst>
        <pc:spChg chg="mod">
          <ac:chgData name="Rebecca A Stuart (DEECA)" userId="edd02203-89df-4e77-a0bd-3c75fc15953b" providerId="ADAL" clId="{02E4D590-7BB3-4F3D-A137-EAAB1730C241}" dt="2023-11-28T06:18:51.022" v="1654" actId="20577"/>
          <ac:spMkLst>
            <pc:docMk/>
            <pc:sldMk cId="2331079026" sldId="290"/>
            <ac:spMk id="3" creationId="{CC77387F-6785-D918-1783-A38E83A8F97A}"/>
          </ac:spMkLst>
        </pc:spChg>
        <pc:picChg chg="del">
          <ac:chgData name="Rebecca A Stuart (DEECA)" userId="edd02203-89df-4e77-a0bd-3c75fc15953b" providerId="ADAL" clId="{02E4D590-7BB3-4F3D-A137-EAAB1730C241}" dt="2023-11-28T05:44:26.136" v="1401" actId="478"/>
          <ac:picMkLst>
            <pc:docMk/>
            <pc:sldMk cId="2331079026" sldId="290"/>
            <ac:picMk id="2" creationId="{83A583A5-1803-A535-C51D-DDFEADFC1866}"/>
          </ac:picMkLst>
        </pc:picChg>
        <pc:picChg chg="add mod modCrop">
          <ac:chgData name="Rebecca A Stuart (DEECA)" userId="edd02203-89df-4e77-a0bd-3c75fc15953b" providerId="ADAL" clId="{02E4D590-7BB3-4F3D-A137-EAAB1730C241}" dt="2023-11-28T06:08:19.175" v="1467" actId="208"/>
          <ac:picMkLst>
            <pc:docMk/>
            <pc:sldMk cId="2331079026" sldId="290"/>
            <ac:picMk id="4" creationId="{B31D4B5A-3A73-7BA6-665D-815C463E2E59}"/>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AEEE9C9-DEEC-449F-A981-6489DB58CD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4" name="Footer Placeholder 3">
            <a:extLst>
              <a:ext uri="{FF2B5EF4-FFF2-40B4-BE49-F238E27FC236}">
                <a16:creationId xmlns:a16="http://schemas.microsoft.com/office/drawing/2014/main" id="{4160398B-4834-4448-A51A-FF0E93EA4B5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C34DB55F-78CB-453B-8781-4DCC8F41824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71C55B3-9972-445B-ABED-C4DCCA2CF92E}" type="slidenum">
              <a:rPr lang="en-AU" smtClean="0"/>
              <a:t>‹#›</a:t>
            </a:fld>
            <a:endParaRPr lang="en-AU"/>
          </a:p>
        </p:txBody>
      </p:sp>
    </p:spTree>
    <p:extLst>
      <p:ext uri="{BB962C8B-B14F-4D97-AF65-F5344CB8AC3E}">
        <p14:creationId xmlns:p14="http://schemas.microsoft.com/office/powerpoint/2010/main" val="13804435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5D45A1-E2AB-704E-BFF9-8D0D460D3D15}" type="datetimeFigureOut">
              <a:rPr lang="en-US" smtClean="0"/>
              <a:t>11/28/2023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A570F5-8F73-7C4E-BEC5-169712A42D1B}" type="slidenum">
              <a:rPr lang="en-US" smtClean="0"/>
              <a:t>‹#›</a:t>
            </a:fld>
            <a:endParaRPr lang="en-US"/>
          </a:p>
        </p:txBody>
      </p:sp>
    </p:spTree>
    <p:extLst>
      <p:ext uri="{BB962C8B-B14F-4D97-AF65-F5344CB8AC3E}">
        <p14:creationId xmlns:p14="http://schemas.microsoft.com/office/powerpoint/2010/main" val="946030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8A570F5-8F73-7C4E-BEC5-169712A42D1B}" type="slidenum">
              <a:rPr lang="en-US" smtClean="0"/>
              <a:t>7</a:t>
            </a:fld>
            <a:endParaRPr lang="en-US"/>
          </a:p>
        </p:txBody>
      </p:sp>
    </p:spTree>
    <p:extLst>
      <p:ext uri="{BB962C8B-B14F-4D97-AF65-F5344CB8AC3E}">
        <p14:creationId xmlns:p14="http://schemas.microsoft.com/office/powerpoint/2010/main" val="225921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ext 1">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153F857-195A-81DE-558A-8E3733CBC915}"/>
              </a:ext>
              <a:ext uri="{C183D7F6-B498-43B3-948B-1728B52AA6E4}">
                <adec:decorative xmlns:adec="http://schemas.microsoft.com/office/drawing/2017/decorative" val="1"/>
              </a:ext>
            </a:extLst>
          </p:cNvPr>
          <p:cNvGrpSpPr/>
          <p:nvPr userDrawn="1"/>
        </p:nvGrpSpPr>
        <p:grpSpPr>
          <a:xfrm>
            <a:off x="-6350" y="-8619"/>
            <a:ext cx="12202836" cy="1153056"/>
            <a:chOff x="-6350" y="-8619"/>
            <a:chExt cx="12202836" cy="1153056"/>
          </a:xfrm>
        </p:grpSpPr>
        <p:sp>
          <p:nvSpPr>
            <p:cNvPr id="7" name="Rectangle 6">
              <a:extLst>
                <a:ext uri="{FF2B5EF4-FFF2-40B4-BE49-F238E27FC236}">
                  <a16:creationId xmlns:a16="http://schemas.microsoft.com/office/drawing/2014/main" id="{EDFC8461-DCEA-7C70-A345-67A4CD71BFAF}"/>
                </a:ext>
              </a:extLst>
            </p:cNvPr>
            <p:cNvSpPr/>
            <p:nvPr userDrawn="1"/>
          </p:nvSpPr>
          <p:spPr>
            <a:xfrm>
              <a:off x="-6350" y="-8619"/>
              <a:ext cx="12198350" cy="11530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1">
              <a:extLst>
                <a:ext uri="{FF2B5EF4-FFF2-40B4-BE49-F238E27FC236}">
                  <a16:creationId xmlns:a16="http://schemas.microsoft.com/office/drawing/2014/main" id="{52E3C386-7F4C-5184-2239-C35DE09ECB2C}"/>
                </a:ext>
              </a:extLst>
            </p:cNvPr>
            <p:cNvSpPr/>
            <p:nvPr/>
          </p:nvSpPr>
          <p:spPr>
            <a:xfrm>
              <a:off x="10847832" y="0"/>
              <a:ext cx="1348654" cy="1144436"/>
            </a:xfrm>
            <a:custGeom>
              <a:avLst/>
              <a:gdLst>
                <a:gd name="connsiteX0" fmla="*/ 539475 w 1348654"/>
                <a:gd name="connsiteY0" fmla="*/ 0 h 1144436"/>
                <a:gd name="connsiteX1" fmla="*/ 1348655 w 1348654"/>
                <a:gd name="connsiteY1" fmla="*/ 0 h 1144436"/>
                <a:gd name="connsiteX2" fmla="*/ 1348655 w 1348654"/>
                <a:gd name="connsiteY2" fmla="*/ 1144437 h 1144436"/>
                <a:gd name="connsiteX3" fmla="*/ 0 w 1348654"/>
                <a:gd name="connsiteY3" fmla="*/ 1144437 h 1144436"/>
                <a:gd name="connsiteX4" fmla="*/ 539475 w 1348654"/>
                <a:gd name="connsiteY4" fmla="*/ 0 h 1144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654" h="1144436">
                  <a:moveTo>
                    <a:pt x="539475" y="0"/>
                  </a:moveTo>
                  <a:lnTo>
                    <a:pt x="1348655" y="0"/>
                  </a:lnTo>
                  <a:lnTo>
                    <a:pt x="1348655" y="1144437"/>
                  </a:lnTo>
                  <a:lnTo>
                    <a:pt x="0" y="1144437"/>
                  </a:lnTo>
                  <a:lnTo>
                    <a:pt x="539475" y="0"/>
                  </a:lnTo>
                  <a:close/>
                </a:path>
              </a:pathLst>
            </a:custGeom>
            <a:solidFill>
              <a:schemeClr val="accent1"/>
            </a:solidFill>
            <a:ln w="635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0F39624-EA50-9F19-8DA4-2F570667835D}"/>
                </a:ext>
              </a:extLst>
            </p:cNvPr>
            <p:cNvSpPr/>
            <p:nvPr/>
          </p:nvSpPr>
          <p:spPr>
            <a:xfrm>
              <a:off x="10849166" y="0"/>
              <a:ext cx="1078250" cy="1144436"/>
            </a:xfrm>
            <a:custGeom>
              <a:avLst/>
              <a:gdLst>
                <a:gd name="connsiteX0" fmla="*/ 535724 w 1078250"/>
                <a:gd name="connsiteY0" fmla="*/ 0 h 1144436"/>
                <a:gd name="connsiteX1" fmla="*/ 805747 w 1078250"/>
                <a:gd name="connsiteY1" fmla="*/ 572473 h 1144436"/>
                <a:gd name="connsiteX2" fmla="*/ 1078251 w 1078250"/>
                <a:gd name="connsiteY2" fmla="*/ 1144437 h 1144436"/>
                <a:gd name="connsiteX3" fmla="*/ 0 w 1078250"/>
                <a:gd name="connsiteY3" fmla="*/ 1144437 h 1144436"/>
                <a:gd name="connsiteX4" fmla="*/ 535724 w 1078250"/>
                <a:gd name="connsiteY4" fmla="*/ 0 h 1144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250" h="1144436">
                  <a:moveTo>
                    <a:pt x="535724" y="0"/>
                  </a:moveTo>
                  <a:lnTo>
                    <a:pt x="805747" y="572473"/>
                  </a:lnTo>
                  <a:lnTo>
                    <a:pt x="1078251" y="1144437"/>
                  </a:lnTo>
                  <a:lnTo>
                    <a:pt x="0" y="1144437"/>
                  </a:lnTo>
                  <a:lnTo>
                    <a:pt x="535724" y="0"/>
                  </a:lnTo>
                  <a:close/>
                </a:path>
              </a:pathLst>
            </a:custGeom>
            <a:solidFill>
              <a:schemeClr val="accent4"/>
            </a:solidFill>
            <a:ln w="635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8EFD8447-0BB8-F5B6-A955-C1E76A982676}"/>
                </a:ext>
              </a:extLst>
            </p:cNvPr>
            <p:cNvSpPr/>
            <p:nvPr/>
          </p:nvSpPr>
          <p:spPr>
            <a:xfrm>
              <a:off x="9229407" y="0"/>
              <a:ext cx="2157898" cy="1144436"/>
            </a:xfrm>
            <a:custGeom>
              <a:avLst/>
              <a:gdLst>
                <a:gd name="connsiteX0" fmla="*/ 539475 w 2157898"/>
                <a:gd name="connsiteY0" fmla="*/ 0 h 1144436"/>
                <a:gd name="connsiteX1" fmla="*/ 2157899 w 2157898"/>
                <a:gd name="connsiteY1" fmla="*/ 0 h 1144436"/>
                <a:gd name="connsiteX2" fmla="*/ 1618425 w 2157898"/>
                <a:gd name="connsiteY2" fmla="*/ 1144437 h 1144436"/>
                <a:gd name="connsiteX3" fmla="*/ 0 w 2157898"/>
                <a:gd name="connsiteY3" fmla="*/ 1144437 h 1144436"/>
                <a:gd name="connsiteX4" fmla="*/ 539475 w 2157898"/>
                <a:gd name="connsiteY4" fmla="*/ 0 h 1144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898" h="1144436">
                  <a:moveTo>
                    <a:pt x="539475" y="0"/>
                  </a:moveTo>
                  <a:lnTo>
                    <a:pt x="2157899" y="0"/>
                  </a:lnTo>
                  <a:lnTo>
                    <a:pt x="1618425" y="1144437"/>
                  </a:lnTo>
                  <a:lnTo>
                    <a:pt x="0" y="1144437"/>
                  </a:lnTo>
                  <a:lnTo>
                    <a:pt x="539475" y="0"/>
                  </a:lnTo>
                  <a:close/>
                </a:path>
              </a:pathLst>
            </a:custGeom>
            <a:solidFill>
              <a:schemeClr val="accent3"/>
            </a:solidFill>
            <a:ln w="635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9B430E49-2B58-06E1-F379-2517E3157866}"/>
                </a:ext>
              </a:extLst>
            </p:cNvPr>
            <p:cNvSpPr/>
            <p:nvPr/>
          </p:nvSpPr>
          <p:spPr>
            <a:xfrm>
              <a:off x="9768882" y="572218"/>
              <a:ext cx="539474" cy="572218"/>
            </a:xfrm>
            <a:custGeom>
              <a:avLst/>
              <a:gdLst>
                <a:gd name="connsiteX0" fmla="*/ 269769 w 539474"/>
                <a:gd name="connsiteY0" fmla="*/ 0 h 572218"/>
                <a:gd name="connsiteX1" fmla="*/ 539475 w 539474"/>
                <a:gd name="connsiteY1" fmla="*/ 572218 h 572218"/>
                <a:gd name="connsiteX2" fmla="*/ 0 w 539474"/>
                <a:gd name="connsiteY2" fmla="*/ 572218 h 572218"/>
                <a:gd name="connsiteX3" fmla="*/ 269769 w 539474"/>
                <a:gd name="connsiteY3" fmla="*/ 0 h 572218"/>
              </a:gdLst>
              <a:ahLst/>
              <a:cxnLst>
                <a:cxn ang="0">
                  <a:pos x="connsiteX0" y="connsiteY0"/>
                </a:cxn>
                <a:cxn ang="0">
                  <a:pos x="connsiteX1" y="connsiteY1"/>
                </a:cxn>
                <a:cxn ang="0">
                  <a:pos x="connsiteX2" y="connsiteY2"/>
                </a:cxn>
                <a:cxn ang="0">
                  <a:pos x="connsiteX3" y="connsiteY3"/>
                </a:cxn>
              </a:cxnLst>
              <a:rect l="l" t="t" r="r" b="b"/>
              <a:pathLst>
                <a:path w="539474" h="572218">
                  <a:moveTo>
                    <a:pt x="269769" y="0"/>
                  </a:moveTo>
                  <a:lnTo>
                    <a:pt x="539475" y="572218"/>
                  </a:lnTo>
                  <a:lnTo>
                    <a:pt x="0" y="572218"/>
                  </a:lnTo>
                  <a:lnTo>
                    <a:pt x="269769" y="0"/>
                  </a:lnTo>
                  <a:close/>
                </a:path>
              </a:pathLst>
            </a:custGeom>
            <a:solidFill>
              <a:schemeClr val="accent4"/>
            </a:solidFill>
            <a:ln w="635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752E8E3B-9164-F61F-2D10-D80F2B45F371}"/>
                </a:ext>
              </a:extLst>
            </p:cNvPr>
            <p:cNvSpPr/>
            <p:nvPr/>
          </p:nvSpPr>
          <p:spPr>
            <a:xfrm>
              <a:off x="8689933" y="572218"/>
              <a:ext cx="1348718" cy="572218"/>
            </a:xfrm>
            <a:custGeom>
              <a:avLst/>
              <a:gdLst>
                <a:gd name="connsiteX0" fmla="*/ 269770 w 1348718"/>
                <a:gd name="connsiteY0" fmla="*/ 0 h 572218"/>
                <a:gd name="connsiteX1" fmla="*/ 1348719 w 1348718"/>
                <a:gd name="connsiteY1" fmla="*/ 0 h 572218"/>
                <a:gd name="connsiteX2" fmla="*/ 1079076 w 1348718"/>
                <a:gd name="connsiteY2" fmla="*/ 572218 h 572218"/>
                <a:gd name="connsiteX3" fmla="*/ 0 w 1348718"/>
                <a:gd name="connsiteY3" fmla="*/ 572218 h 572218"/>
                <a:gd name="connsiteX4" fmla="*/ 269770 w 1348718"/>
                <a:gd name="connsiteY4" fmla="*/ 0 h 572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718" h="572218">
                  <a:moveTo>
                    <a:pt x="269770" y="0"/>
                  </a:moveTo>
                  <a:lnTo>
                    <a:pt x="1348719" y="0"/>
                  </a:lnTo>
                  <a:lnTo>
                    <a:pt x="1079076" y="572218"/>
                  </a:lnTo>
                  <a:lnTo>
                    <a:pt x="0" y="572218"/>
                  </a:lnTo>
                  <a:lnTo>
                    <a:pt x="269770" y="0"/>
                  </a:lnTo>
                  <a:close/>
                </a:path>
              </a:pathLst>
            </a:custGeom>
            <a:solidFill>
              <a:schemeClr val="accent2"/>
            </a:solidFill>
            <a:ln w="6355" cap="flat">
              <a:noFill/>
              <a:prstDash val="solid"/>
              <a:miter/>
            </a:ln>
          </p:spPr>
          <p:txBody>
            <a:bodyPr rtlCol="0" anchor="ctr"/>
            <a:lstStyle/>
            <a:p>
              <a:endParaRPr lang="en-US"/>
            </a:p>
          </p:txBody>
        </p:sp>
      </p:grpSp>
      <p:sp>
        <p:nvSpPr>
          <p:cNvPr id="4" name="Title 1">
            <a:extLst>
              <a:ext uri="{FF2B5EF4-FFF2-40B4-BE49-F238E27FC236}">
                <a16:creationId xmlns:a16="http://schemas.microsoft.com/office/drawing/2014/main" id="{EF9383C4-4C78-2031-9E2E-AD27133575F0}"/>
              </a:ext>
            </a:extLst>
          </p:cNvPr>
          <p:cNvSpPr>
            <a:spLocks noGrp="1"/>
          </p:cNvSpPr>
          <p:nvPr>
            <p:ph type="title"/>
          </p:nvPr>
        </p:nvSpPr>
        <p:spPr>
          <a:xfrm>
            <a:off x="470375" y="503675"/>
            <a:ext cx="8140225" cy="405045"/>
          </a:xfrm>
        </p:spPr>
        <p:txBody>
          <a:bodyPr>
            <a:noAutofit/>
          </a:bodyPr>
          <a:lstStyle>
            <a:lvl1pPr>
              <a:defRPr sz="2600" b="1">
                <a:solidFill>
                  <a:schemeClr val="bg1"/>
                </a:solidFill>
              </a:defRPr>
            </a:lvl1pPr>
          </a:lstStyle>
          <a:p>
            <a:r>
              <a:rPr lang="en-US"/>
              <a:t>Click to edit Master title style</a:t>
            </a:r>
            <a:endParaRPr lang="en-US" dirty="0"/>
          </a:p>
        </p:txBody>
      </p:sp>
      <p:sp>
        <p:nvSpPr>
          <p:cNvPr id="11" name="Content Placeholder 2">
            <a:extLst>
              <a:ext uri="{FF2B5EF4-FFF2-40B4-BE49-F238E27FC236}">
                <a16:creationId xmlns:a16="http://schemas.microsoft.com/office/drawing/2014/main" id="{0A19BF03-1167-6D70-26A9-8E5A41EA8C4E}"/>
              </a:ext>
            </a:extLst>
          </p:cNvPr>
          <p:cNvSpPr>
            <a:spLocks noGrp="1"/>
          </p:cNvSpPr>
          <p:nvPr>
            <p:ph idx="1"/>
          </p:nvPr>
        </p:nvSpPr>
        <p:spPr>
          <a:xfrm>
            <a:off x="470375" y="1648112"/>
            <a:ext cx="11161237" cy="4641563"/>
          </a:xfrm>
        </p:spPr>
        <p:txBody>
          <a:bodyPr>
            <a:normAutofit/>
          </a:bodyPr>
          <a:lstStyle>
            <a:lvl1pPr>
              <a:defRPr sz="2000">
                <a:solidFill>
                  <a:schemeClr val="tx2"/>
                </a:solidFill>
              </a:defRPr>
            </a:lvl1pPr>
            <a:lvl2pPr>
              <a:defRPr sz="20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Slide Number Placeholder 5">
            <a:extLst>
              <a:ext uri="{FF2B5EF4-FFF2-40B4-BE49-F238E27FC236}">
                <a16:creationId xmlns:a16="http://schemas.microsoft.com/office/drawing/2014/main" id="{0A883D49-AB63-AF91-6899-894E4703F4FE}"/>
              </a:ext>
            </a:extLst>
          </p:cNvPr>
          <p:cNvSpPr txBox="1">
            <a:spLocks/>
          </p:cNvSpPr>
          <p:nvPr userDrawn="1"/>
        </p:nvSpPr>
        <p:spPr>
          <a:xfrm>
            <a:off x="9516380" y="6356350"/>
            <a:ext cx="220524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84786E-3355-4319-A349-5A0CCF522B01}" type="slidenum">
              <a:rPr lang="en-AU" sz="1400" smtClean="0"/>
              <a:pPr/>
              <a:t>‹#›</a:t>
            </a:fld>
            <a:endParaRPr lang="en-AU" sz="1400"/>
          </a:p>
        </p:txBody>
      </p:sp>
    </p:spTree>
    <p:extLst>
      <p:ext uri="{BB962C8B-B14F-4D97-AF65-F5344CB8AC3E}">
        <p14:creationId xmlns:p14="http://schemas.microsoft.com/office/powerpoint/2010/main" val="4069482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ex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F32D6-7C72-46FA-727A-5853DC9B6D81}"/>
              </a:ext>
            </a:extLst>
          </p:cNvPr>
          <p:cNvSpPr>
            <a:spLocks noGrp="1"/>
          </p:cNvSpPr>
          <p:nvPr>
            <p:ph type="title"/>
          </p:nvPr>
        </p:nvSpPr>
        <p:spPr>
          <a:xfrm>
            <a:off x="470375" y="503675"/>
            <a:ext cx="11161238" cy="405045"/>
          </a:xfrm>
        </p:spPr>
        <p:txBody>
          <a:bodyPr>
            <a:noAutofit/>
          </a:bodyPr>
          <a:lstStyle>
            <a:lvl1pPr>
              <a:defRPr sz="2600" b="1">
                <a:solidFill>
                  <a:schemeClr val="tx2"/>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B636A7B-7E24-CBA7-7F92-60131E8325D8}"/>
              </a:ext>
            </a:extLst>
          </p:cNvPr>
          <p:cNvSpPr>
            <a:spLocks noGrp="1"/>
          </p:cNvSpPr>
          <p:nvPr>
            <p:ph idx="1"/>
          </p:nvPr>
        </p:nvSpPr>
        <p:spPr>
          <a:xfrm>
            <a:off x="470375" y="1648112"/>
            <a:ext cx="11161238" cy="4641563"/>
          </a:xfrm>
        </p:spPr>
        <p:txBody>
          <a:bodyPr>
            <a:normAutofit/>
          </a:bodyPr>
          <a:lstStyle>
            <a:lvl1pPr>
              <a:defRPr sz="2000">
                <a:solidFill>
                  <a:schemeClr val="tx2"/>
                </a:solidFill>
              </a:defRPr>
            </a:lvl1pPr>
            <a:lvl2pPr>
              <a:defRPr sz="2000">
                <a:solidFill>
                  <a:schemeClr val="tx2"/>
                </a:solidFill>
              </a:defRPr>
            </a:lvl2pPr>
            <a:lvl3pPr>
              <a:defRPr sz="1800">
                <a:solidFill>
                  <a:schemeClr val="tx2"/>
                </a:solidFill>
              </a:defRPr>
            </a:lvl3pPr>
            <a:lvl4pPr>
              <a:defRPr sz="1800">
                <a:solidFill>
                  <a:schemeClr val="tx2"/>
                </a:solidFill>
              </a:defRPr>
            </a:lvl4pPr>
            <a:lvl5pPr>
              <a:defRPr sz="16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4" name="Group 3">
            <a:extLst>
              <a:ext uri="{FF2B5EF4-FFF2-40B4-BE49-F238E27FC236}">
                <a16:creationId xmlns:a16="http://schemas.microsoft.com/office/drawing/2014/main" id="{1FB737BA-C190-018C-2426-A8BD00417C6D}"/>
              </a:ext>
              <a:ext uri="{C183D7F6-B498-43B3-948B-1728B52AA6E4}">
                <adec:decorative xmlns:adec="http://schemas.microsoft.com/office/drawing/2017/decorative" val="1"/>
              </a:ext>
            </a:extLst>
          </p:cNvPr>
          <p:cNvGrpSpPr/>
          <p:nvPr userDrawn="1"/>
        </p:nvGrpSpPr>
        <p:grpSpPr>
          <a:xfrm>
            <a:off x="-63" y="6286500"/>
            <a:ext cx="12192063" cy="571245"/>
            <a:chOff x="-63" y="6286500"/>
            <a:chExt cx="12192063" cy="571245"/>
          </a:xfrm>
        </p:grpSpPr>
        <p:sp>
          <p:nvSpPr>
            <p:cNvPr id="6" name="Freeform 14">
              <a:extLst>
                <a:ext uri="{FF2B5EF4-FFF2-40B4-BE49-F238E27FC236}">
                  <a16:creationId xmlns:a16="http://schemas.microsoft.com/office/drawing/2014/main" id="{7619C239-1BAE-ADAC-FD7D-567BF6588291}"/>
                </a:ext>
              </a:extLst>
            </p:cNvPr>
            <p:cNvSpPr/>
            <p:nvPr/>
          </p:nvSpPr>
          <p:spPr>
            <a:xfrm>
              <a:off x="-63" y="6286500"/>
              <a:ext cx="12192063" cy="571245"/>
            </a:xfrm>
            <a:custGeom>
              <a:avLst/>
              <a:gdLst>
                <a:gd name="connsiteX0" fmla="*/ 127 w 9230169"/>
                <a:gd name="connsiteY0" fmla="*/ 0 h 571245"/>
                <a:gd name="connsiteX1" fmla="*/ 9230170 w 9230169"/>
                <a:gd name="connsiteY1" fmla="*/ 0 h 571245"/>
                <a:gd name="connsiteX2" fmla="*/ 8960866 w 9230169"/>
                <a:gd name="connsiteY2" fmla="*/ 571246 h 571245"/>
                <a:gd name="connsiteX3" fmla="*/ 0 w 9230169"/>
                <a:gd name="connsiteY3" fmla="*/ 571246 h 571245"/>
                <a:gd name="connsiteX4" fmla="*/ 127 w 9230169"/>
                <a:gd name="connsiteY4" fmla="*/ 0 h 571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0169" h="571245">
                  <a:moveTo>
                    <a:pt x="127" y="0"/>
                  </a:moveTo>
                  <a:lnTo>
                    <a:pt x="9230170" y="0"/>
                  </a:lnTo>
                  <a:lnTo>
                    <a:pt x="8960866" y="571246"/>
                  </a:lnTo>
                  <a:lnTo>
                    <a:pt x="0" y="571246"/>
                  </a:lnTo>
                  <a:lnTo>
                    <a:pt x="127" y="0"/>
                  </a:lnTo>
                  <a:close/>
                </a:path>
              </a:pathLst>
            </a:custGeom>
            <a:solidFill>
              <a:schemeClr val="tx2"/>
            </a:solidFill>
            <a:ln w="6350" cap="flat">
              <a:noFill/>
              <a:prstDash val="solid"/>
              <a:miter/>
            </a:ln>
          </p:spPr>
          <p:txBody>
            <a:bodyPr rtlCol="0" anchor="ctr"/>
            <a:lstStyle/>
            <a:p>
              <a:endParaRPr lang="en-US"/>
            </a:p>
          </p:txBody>
        </p:sp>
        <p:sp>
          <p:nvSpPr>
            <p:cNvPr id="8" name="Freeform 10">
              <a:extLst>
                <a:ext uri="{FF2B5EF4-FFF2-40B4-BE49-F238E27FC236}">
                  <a16:creationId xmlns:a16="http://schemas.microsoft.com/office/drawing/2014/main" id="{4F0AC53A-9C1B-95D0-6A40-027EFE5B9411}"/>
                </a:ext>
              </a:extLst>
            </p:cNvPr>
            <p:cNvSpPr/>
            <p:nvPr/>
          </p:nvSpPr>
          <p:spPr>
            <a:xfrm>
              <a:off x="10842625" y="6286500"/>
              <a:ext cx="1349375" cy="571245"/>
            </a:xfrm>
            <a:custGeom>
              <a:avLst/>
              <a:gdLst>
                <a:gd name="connsiteX0" fmla="*/ 0 w 1349375"/>
                <a:gd name="connsiteY0" fmla="*/ 0 h 571245"/>
                <a:gd name="connsiteX1" fmla="*/ 1349375 w 1349375"/>
                <a:gd name="connsiteY1" fmla="*/ 0 h 571245"/>
                <a:gd name="connsiteX2" fmla="*/ 1349184 w 1349375"/>
                <a:gd name="connsiteY2" fmla="*/ 571246 h 571245"/>
                <a:gd name="connsiteX3" fmla="*/ 272161 w 1349375"/>
                <a:gd name="connsiteY3" fmla="*/ 571246 h 571245"/>
                <a:gd name="connsiteX4" fmla="*/ 0 w 1349375"/>
                <a:gd name="connsiteY4" fmla="*/ 0 h 571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9375" h="571245">
                  <a:moveTo>
                    <a:pt x="0" y="0"/>
                  </a:moveTo>
                  <a:lnTo>
                    <a:pt x="1349375" y="0"/>
                  </a:lnTo>
                  <a:lnTo>
                    <a:pt x="1349184" y="571246"/>
                  </a:lnTo>
                  <a:lnTo>
                    <a:pt x="272161" y="571246"/>
                  </a:lnTo>
                  <a:lnTo>
                    <a:pt x="0" y="0"/>
                  </a:lnTo>
                  <a:close/>
                </a:path>
              </a:pathLst>
            </a:custGeom>
            <a:solidFill>
              <a:schemeClr val="accent1"/>
            </a:solidFill>
            <a:ln w="6350" cap="flat">
              <a:noFill/>
              <a:prstDash val="solid"/>
              <a:miter/>
            </a:ln>
          </p:spPr>
          <p:txBody>
            <a:bodyPr rtlCol="0" anchor="ctr"/>
            <a:lstStyle/>
            <a:p>
              <a:endParaRPr lang="en-US"/>
            </a:p>
          </p:txBody>
        </p:sp>
        <p:sp>
          <p:nvSpPr>
            <p:cNvPr id="9" name="Freeform 17">
              <a:extLst>
                <a:ext uri="{FF2B5EF4-FFF2-40B4-BE49-F238E27FC236}">
                  <a16:creationId xmlns:a16="http://schemas.microsoft.com/office/drawing/2014/main" id="{DC768F68-F009-B81D-C1C2-2C387FEFEA82}"/>
                </a:ext>
              </a:extLst>
            </p:cNvPr>
            <p:cNvSpPr/>
            <p:nvPr/>
          </p:nvSpPr>
          <p:spPr>
            <a:xfrm>
              <a:off x="8423465" y="6286500"/>
              <a:ext cx="1881885" cy="571245"/>
            </a:xfrm>
            <a:custGeom>
              <a:avLst/>
              <a:gdLst>
                <a:gd name="connsiteX0" fmla="*/ 269240 w 1881885"/>
                <a:gd name="connsiteY0" fmla="*/ 0 h 571245"/>
                <a:gd name="connsiteX1" fmla="*/ 1881886 w 1881885"/>
                <a:gd name="connsiteY1" fmla="*/ 0 h 571245"/>
                <a:gd name="connsiteX2" fmla="*/ 1612582 w 1881885"/>
                <a:gd name="connsiteY2" fmla="*/ 571246 h 571245"/>
                <a:gd name="connsiteX3" fmla="*/ 0 w 1881885"/>
                <a:gd name="connsiteY3" fmla="*/ 571246 h 571245"/>
                <a:gd name="connsiteX4" fmla="*/ 269240 w 1881885"/>
                <a:gd name="connsiteY4" fmla="*/ 0 h 571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885" h="571245">
                  <a:moveTo>
                    <a:pt x="269240" y="0"/>
                  </a:moveTo>
                  <a:lnTo>
                    <a:pt x="1881886" y="0"/>
                  </a:lnTo>
                  <a:lnTo>
                    <a:pt x="1612582" y="571246"/>
                  </a:lnTo>
                  <a:lnTo>
                    <a:pt x="0" y="571246"/>
                  </a:lnTo>
                  <a:lnTo>
                    <a:pt x="269240" y="0"/>
                  </a:lnTo>
                  <a:close/>
                </a:path>
              </a:pathLst>
            </a:custGeom>
            <a:solidFill>
              <a:schemeClr val="accent3"/>
            </a:solidFill>
            <a:ln w="6350" cap="flat">
              <a:noFill/>
              <a:prstDash val="solid"/>
              <a:miter/>
            </a:ln>
          </p:spPr>
          <p:txBody>
            <a:bodyPr rtlCol="0" anchor="ctr"/>
            <a:lstStyle/>
            <a:p>
              <a:endParaRPr lang="en-US"/>
            </a:p>
          </p:txBody>
        </p:sp>
        <p:sp>
          <p:nvSpPr>
            <p:cNvPr id="10" name="Freeform 19">
              <a:extLst>
                <a:ext uri="{FF2B5EF4-FFF2-40B4-BE49-F238E27FC236}">
                  <a16:creationId xmlns:a16="http://schemas.microsoft.com/office/drawing/2014/main" id="{23784D3C-1EE3-39B7-E28A-64AEEBB5051C}"/>
                </a:ext>
              </a:extLst>
            </p:cNvPr>
            <p:cNvSpPr/>
            <p:nvPr/>
          </p:nvSpPr>
          <p:spPr>
            <a:xfrm>
              <a:off x="7344600" y="6286500"/>
              <a:ext cx="1346327" cy="571245"/>
            </a:xfrm>
            <a:custGeom>
              <a:avLst/>
              <a:gdLst>
                <a:gd name="connsiteX0" fmla="*/ 269240 w 1346327"/>
                <a:gd name="connsiteY0" fmla="*/ 0 h 571245"/>
                <a:gd name="connsiteX1" fmla="*/ 1346327 w 1346327"/>
                <a:gd name="connsiteY1" fmla="*/ 0 h 571245"/>
                <a:gd name="connsiteX2" fmla="*/ 1077087 w 1346327"/>
                <a:gd name="connsiteY2" fmla="*/ 571246 h 571245"/>
                <a:gd name="connsiteX3" fmla="*/ 0 w 1346327"/>
                <a:gd name="connsiteY3" fmla="*/ 571246 h 571245"/>
                <a:gd name="connsiteX4" fmla="*/ 269240 w 1346327"/>
                <a:gd name="connsiteY4" fmla="*/ 0 h 571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6327" h="571245">
                  <a:moveTo>
                    <a:pt x="269240" y="0"/>
                  </a:moveTo>
                  <a:lnTo>
                    <a:pt x="1346327" y="0"/>
                  </a:lnTo>
                  <a:lnTo>
                    <a:pt x="1077087" y="571246"/>
                  </a:lnTo>
                  <a:lnTo>
                    <a:pt x="0" y="571246"/>
                  </a:lnTo>
                  <a:lnTo>
                    <a:pt x="269240" y="0"/>
                  </a:lnTo>
                  <a:close/>
                </a:path>
              </a:pathLst>
            </a:custGeom>
            <a:solidFill>
              <a:schemeClr val="accent2"/>
            </a:solidFill>
            <a:ln w="6350" cap="flat">
              <a:noFill/>
              <a:prstDash val="solid"/>
              <a:miter/>
            </a:ln>
          </p:spPr>
          <p:txBody>
            <a:bodyPr rtlCol="0" anchor="ctr"/>
            <a:lstStyle/>
            <a:p>
              <a:endParaRPr lang="en-US"/>
            </a:p>
          </p:txBody>
        </p:sp>
        <p:sp>
          <p:nvSpPr>
            <p:cNvPr id="12" name="Freeform 20">
              <a:extLst>
                <a:ext uri="{FF2B5EF4-FFF2-40B4-BE49-F238E27FC236}">
                  <a16:creationId xmlns:a16="http://schemas.microsoft.com/office/drawing/2014/main" id="{0CD48854-5D89-A91B-F38E-13C571E9D244}"/>
                </a:ext>
              </a:extLst>
            </p:cNvPr>
            <p:cNvSpPr/>
            <p:nvPr/>
          </p:nvSpPr>
          <p:spPr>
            <a:xfrm>
              <a:off x="8421687" y="6286500"/>
              <a:ext cx="538480" cy="571245"/>
            </a:xfrm>
            <a:custGeom>
              <a:avLst/>
              <a:gdLst>
                <a:gd name="connsiteX0" fmla="*/ 269240 w 538480"/>
                <a:gd name="connsiteY0" fmla="*/ 0 h 571245"/>
                <a:gd name="connsiteX1" fmla="*/ 538480 w 538480"/>
                <a:gd name="connsiteY1" fmla="*/ 571246 h 571245"/>
                <a:gd name="connsiteX2" fmla="*/ 0 w 538480"/>
                <a:gd name="connsiteY2" fmla="*/ 571246 h 571245"/>
                <a:gd name="connsiteX3" fmla="*/ 269240 w 538480"/>
                <a:gd name="connsiteY3" fmla="*/ 0 h 571245"/>
              </a:gdLst>
              <a:ahLst/>
              <a:cxnLst>
                <a:cxn ang="0">
                  <a:pos x="connsiteX0" y="connsiteY0"/>
                </a:cxn>
                <a:cxn ang="0">
                  <a:pos x="connsiteX1" y="connsiteY1"/>
                </a:cxn>
                <a:cxn ang="0">
                  <a:pos x="connsiteX2" y="connsiteY2"/>
                </a:cxn>
                <a:cxn ang="0">
                  <a:pos x="connsiteX3" y="connsiteY3"/>
                </a:cxn>
              </a:cxnLst>
              <a:rect l="l" t="t" r="r" b="b"/>
              <a:pathLst>
                <a:path w="538480" h="571245">
                  <a:moveTo>
                    <a:pt x="269240" y="0"/>
                  </a:moveTo>
                  <a:lnTo>
                    <a:pt x="538480" y="571246"/>
                  </a:lnTo>
                  <a:lnTo>
                    <a:pt x="0" y="571246"/>
                  </a:lnTo>
                  <a:lnTo>
                    <a:pt x="269240" y="0"/>
                  </a:lnTo>
                  <a:close/>
                </a:path>
              </a:pathLst>
            </a:custGeom>
            <a:solidFill>
              <a:srgbClr val="1F1446"/>
            </a:solidFill>
            <a:ln w="6350" cap="flat">
              <a:noFill/>
              <a:prstDash val="solid"/>
              <a:miter/>
            </a:ln>
          </p:spPr>
          <p:txBody>
            <a:bodyPr rtlCol="0" anchor="ctr"/>
            <a:lstStyle/>
            <a:p>
              <a:endParaRPr lang="en-US"/>
            </a:p>
          </p:txBody>
        </p:sp>
      </p:grpSp>
      <p:sp>
        <p:nvSpPr>
          <p:cNvPr id="13" name="MSIPCMContentMarking" descr="{&quot;HashCode&quot;:-1264680268,&quot;Placement&quot;:&quot;Footer&quot;,&quot;Top&quot;:516.65155,&quot;Left&quot;:446.046448,&quot;SlideWidth&quot;:960,&quot;SlideHeight&quot;:540}">
            <a:extLst>
              <a:ext uri="{FF2B5EF4-FFF2-40B4-BE49-F238E27FC236}">
                <a16:creationId xmlns:a16="http://schemas.microsoft.com/office/drawing/2014/main" id="{9A38F223-649A-1E5D-CFA6-5EB5C3248815}"/>
              </a:ext>
            </a:extLst>
          </p:cNvPr>
          <p:cNvSpPr txBox="1"/>
          <p:nvPr userDrawn="1"/>
        </p:nvSpPr>
        <p:spPr>
          <a:xfrm>
            <a:off x="335360" y="6617404"/>
            <a:ext cx="862419" cy="184666"/>
          </a:xfrm>
          <a:prstGeom prst="rect">
            <a:avLst/>
          </a:prstGeom>
          <a:noFill/>
        </p:spPr>
        <p:txBody>
          <a:bodyPr vert="horz" wrap="square" lIns="0" tIns="0" rIns="0" bIns="0" rtlCol="0" anchor="ctr" anchorCtr="1">
            <a:spAutoFit/>
          </a:bodyPr>
          <a:lstStyle/>
          <a:p>
            <a:pPr algn="ctr">
              <a:spcBef>
                <a:spcPts val="0"/>
              </a:spcBef>
              <a:spcAft>
                <a:spcPts val="0"/>
              </a:spcAft>
            </a:pPr>
            <a:r>
              <a:rPr lang="en-AU" sz="1200" dirty="0">
                <a:solidFill>
                  <a:schemeClr val="bg1"/>
                </a:solidFill>
                <a:latin typeface="Calibri" panose="020F0502020204030204" pitchFamily="34" charset="0"/>
              </a:rPr>
              <a:t>OFFICIAL</a:t>
            </a:r>
          </a:p>
        </p:txBody>
      </p:sp>
    </p:spTree>
    <p:extLst>
      <p:ext uri="{BB962C8B-B14F-4D97-AF65-F5344CB8AC3E}">
        <p14:creationId xmlns:p14="http://schemas.microsoft.com/office/powerpoint/2010/main" val="894918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ext 2 - Image ">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BA062859-6003-2052-B551-A9FD6B656B1C}"/>
              </a:ext>
            </a:extLst>
          </p:cNvPr>
          <p:cNvSpPr>
            <a:spLocks noGrp="1"/>
          </p:cNvSpPr>
          <p:nvPr>
            <p:ph type="pic" sz="quarter" idx="13" hasCustomPrompt="1"/>
          </p:nvPr>
        </p:nvSpPr>
        <p:spPr>
          <a:xfrm>
            <a:off x="5726905" y="0"/>
            <a:ext cx="6466524" cy="6286500"/>
          </a:xfrm>
          <a:custGeom>
            <a:avLst/>
            <a:gdLst>
              <a:gd name="connsiteX0" fmla="*/ 0 w 6466524"/>
              <a:gd name="connsiteY0" fmla="*/ 0 h 6283325"/>
              <a:gd name="connsiteX1" fmla="*/ 6466524 w 6466524"/>
              <a:gd name="connsiteY1" fmla="*/ 0 h 6283325"/>
              <a:gd name="connsiteX2" fmla="*/ 6466524 w 6466524"/>
              <a:gd name="connsiteY2" fmla="*/ 6283325 h 6283325"/>
              <a:gd name="connsiteX3" fmla="*/ 0 w 6466524"/>
              <a:gd name="connsiteY3" fmla="*/ 6283325 h 6283325"/>
              <a:gd name="connsiteX4" fmla="*/ 0 w 6466524"/>
              <a:gd name="connsiteY4" fmla="*/ 0 h 6283325"/>
              <a:gd name="connsiteX0" fmla="*/ 0 w 6466524"/>
              <a:gd name="connsiteY0" fmla="*/ 0 h 6283325"/>
              <a:gd name="connsiteX1" fmla="*/ 6466524 w 6466524"/>
              <a:gd name="connsiteY1" fmla="*/ 0 h 6283325"/>
              <a:gd name="connsiteX2" fmla="*/ 6466524 w 6466524"/>
              <a:gd name="connsiteY2" fmla="*/ 6283325 h 6283325"/>
              <a:gd name="connsiteX3" fmla="*/ 2958148 w 6466524"/>
              <a:gd name="connsiteY3" fmla="*/ 6283325 h 6283325"/>
              <a:gd name="connsiteX4" fmla="*/ 0 w 6466524"/>
              <a:gd name="connsiteY4" fmla="*/ 6283325 h 6283325"/>
              <a:gd name="connsiteX5" fmla="*/ 0 w 6466524"/>
              <a:gd name="connsiteY5" fmla="*/ 0 h 6283325"/>
              <a:gd name="connsiteX0" fmla="*/ 0 w 6466524"/>
              <a:gd name="connsiteY0" fmla="*/ 0 h 6283325"/>
              <a:gd name="connsiteX1" fmla="*/ 6466524 w 6466524"/>
              <a:gd name="connsiteY1" fmla="*/ 0 h 6283325"/>
              <a:gd name="connsiteX2" fmla="*/ 6466524 w 6466524"/>
              <a:gd name="connsiteY2" fmla="*/ 6283325 h 6283325"/>
              <a:gd name="connsiteX3" fmla="*/ 2958148 w 6466524"/>
              <a:gd name="connsiteY3" fmla="*/ 6283325 h 6283325"/>
              <a:gd name="connsiteX4" fmla="*/ 0 w 6466524"/>
              <a:gd name="connsiteY4" fmla="*/ 0 h 6283325"/>
              <a:gd name="connsiteX0" fmla="*/ 0 w 6466524"/>
              <a:gd name="connsiteY0" fmla="*/ 0 h 6286500"/>
              <a:gd name="connsiteX1" fmla="*/ 6466524 w 6466524"/>
              <a:gd name="connsiteY1" fmla="*/ 0 h 6286500"/>
              <a:gd name="connsiteX2" fmla="*/ 6466524 w 6466524"/>
              <a:gd name="connsiteY2" fmla="*/ 6283325 h 6286500"/>
              <a:gd name="connsiteX3" fmla="*/ 2964498 w 6466524"/>
              <a:gd name="connsiteY3" fmla="*/ 6286500 h 6286500"/>
              <a:gd name="connsiteX4" fmla="*/ 0 w 6466524"/>
              <a:gd name="connsiteY4" fmla="*/ 0 h 6286500"/>
              <a:gd name="connsiteX0" fmla="*/ 0 w 6466524"/>
              <a:gd name="connsiteY0" fmla="*/ 0 h 6286500"/>
              <a:gd name="connsiteX1" fmla="*/ 6466524 w 6466524"/>
              <a:gd name="connsiteY1" fmla="*/ 0 h 6286500"/>
              <a:gd name="connsiteX2" fmla="*/ 6463349 w 6466524"/>
              <a:gd name="connsiteY2" fmla="*/ 6286500 h 6286500"/>
              <a:gd name="connsiteX3" fmla="*/ 2964498 w 6466524"/>
              <a:gd name="connsiteY3" fmla="*/ 6286500 h 6286500"/>
              <a:gd name="connsiteX4" fmla="*/ 0 w 6466524"/>
              <a:gd name="connsiteY4" fmla="*/ 0 h 6286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6524" h="6286500">
                <a:moveTo>
                  <a:pt x="0" y="0"/>
                </a:moveTo>
                <a:lnTo>
                  <a:pt x="6466524" y="0"/>
                </a:lnTo>
                <a:cubicBezTo>
                  <a:pt x="6465466" y="2095500"/>
                  <a:pt x="6464407" y="4191000"/>
                  <a:pt x="6463349" y="6286500"/>
                </a:cubicBezTo>
                <a:lnTo>
                  <a:pt x="2964498" y="6286500"/>
                </a:lnTo>
                <a:lnTo>
                  <a:pt x="0" y="0"/>
                </a:lnTo>
                <a:close/>
              </a:path>
            </a:pathLst>
          </a:custGeom>
          <a:solidFill>
            <a:schemeClr val="tx1">
              <a:lumMod val="10000"/>
              <a:lumOff val="90000"/>
            </a:schemeClr>
          </a:solidFill>
        </p:spPr>
        <p:txBody>
          <a:bodyPr anchor="ctr"/>
          <a:lstStyle>
            <a:lvl1pPr marL="0" indent="0" algn="ctr">
              <a:buNone/>
              <a:defRPr>
                <a:solidFill>
                  <a:schemeClr val="tx2"/>
                </a:solidFill>
              </a:defRPr>
            </a:lvl1pPr>
          </a:lstStyle>
          <a:p>
            <a:r>
              <a:rPr lang="en-US" dirty="0"/>
              <a:t>Click here to </a:t>
            </a:r>
            <a:br>
              <a:rPr lang="en-US" dirty="0"/>
            </a:br>
            <a:r>
              <a:rPr lang="en-US" dirty="0"/>
              <a:t>insert picture</a:t>
            </a:r>
          </a:p>
        </p:txBody>
      </p:sp>
      <p:sp>
        <p:nvSpPr>
          <p:cNvPr id="2" name="Title 1">
            <a:extLst>
              <a:ext uri="{FF2B5EF4-FFF2-40B4-BE49-F238E27FC236}">
                <a16:creationId xmlns:a16="http://schemas.microsoft.com/office/drawing/2014/main" id="{2E2F32D6-7C72-46FA-727A-5853DC9B6D81}"/>
              </a:ext>
            </a:extLst>
          </p:cNvPr>
          <p:cNvSpPr>
            <a:spLocks noGrp="1"/>
          </p:cNvSpPr>
          <p:nvPr>
            <p:ph type="title"/>
          </p:nvPr>
        </p:nvSpPr>
        <p:spPr>
          <a:xfrm>
            <a:off x="470375" y="503675"/>
            <a:ext cx="5255101" cy="405045"/>
          </a:xfrm>
        </p:spPr>
        <p:txBody>
          <a:bodyPr>
            <a:noAutofit/>
          </a:bodyPr>
          <a:lstStyle>
            <a:lvl1pPr>
              <a:defRPr sz="2600" b="1">
                <a:solidFill>
                  <a:schemeClr val="tx2"/>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B636A7B-7E24-CBA7-7F92-60131E8325D8}"/>
              </a:ext>
            </a:extLst>
          </p:cNvPr>
          <p:cNvSpPr>
            <a:spLocks noGrp="1"/>
          </p:cNvSpPr>
          <p:nvPr>
            <p:ph idx="1"/>
          </p:nvPr>
        </p:nvSpPr>
        <p:spPr>
          <a:xfrm>
            <a:off x="470375" y="1648112"/>
            <a:ext cx="5913657" cy="4641563"/>
          </a:xfrm>
        </p:spPr>
        <p:txBody>
          <a:bodyPr>
            <a:normAutofit/>
          </a:bodyPr>
          <a:lstStyle>
            <a:lvl1pPr>
              <a:defRPr sz="2000">
                <a:solidFill>
                  <a:schemeClr val="tx2"/>
                </a:solidFill>
              </a:defRPr>
            </a:lvl1pPr>
            <a:lvl2pPr>
              <a:defRPr sz="2000">
                <a:solidFill>
                  <a:schemeClr val="tx2"/>
                </a:solidFill>
              </a:defRPr>
            </a:lvl2pPr>
            <a:lvl3pPr>
              <a:defRPr sz="1800">
                <a:solidFill>
                  <a:schemeClr val="tx2"/>
                </a:solidFill>
              </a:defRPr>
            </a:lvl3pPr>
            <a:lvl4pPr>
              <a:defRPr sz="1800">
                <a:solidFill>
                  <a:schemeClr val="tx2"/>
                </a:solidFill>
              </a:defRPr>
            </a:lvl4pPr>
            <a:lvl5pPr>
              <a:defRPr sz="16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oup 7">
            <a:extLst>
              <a:ext uri="{FF2B5EF4-FFF2-40B4-BE49-F238E27FC236}">
                <a16:creationId xmlns:a16="http://schemas.microsoft.com/office/drawing/2014/main" id="{A17A9888-02FF-3359-75D4-A3BE1029FDDE}"/>
              </a:ext>
              <a:ext uri="{C183D7F6-B498-43B3-948B-1728B52AA6E4}">
                <adec:decorative xmlns:adec="http://schemas.microsoft.com/office/drawing/2017/decorative" val="1"/>
              </a:ext>
            </a:extLst>
          </p:cNvPr>
          <p:cNvGrpSpPr/>
          <p:nvPr userDrawn="1"/>
        </p:nvGrpSpPr>
        <p:grpSpPr>
          <a:xfrm>
            <a:off x="-63" y="6286500"/>
            <a:ext cx="12192063" cy="571245"/>
            <a:chOff x="-63" y="6286500"/>
            <a:chExt cx="12192063" cy="571245"/>
          </a:xfrm>
        </p:grpSpPr>
        <p:sp>
          <p:nvSpPr>
            <p:cNvPr id="9" name="Freeform 14">
              <a:extLst>
                <a:ext uri="{FF2B5EF4-FFF2-40B4-BE49-F238E27FC236}">
                  <a16:creationId xmlns:a16="http://schemas.microsoft.com/office/drawing/2014/main" id="{90BB5236-57CC-59C7-EDB4-B2B22CD9D8B2}"/>
                </a:ext>
              </a:extLst>
            </p:cNvPr>
            <p:cNvSpPr/>
            <p:nvPr/>
          </p:nvSpPr>
          <p:spPr>
            <a:xfrm>
              <a:off x="-63" y="6286500"/>
              <a:ext cx="12192063" cy="571245"/>
            </a:xfrm>
            <a:custGeom>
              <a:avLst/>
              <a:gdLst>
                <a:gd name="connsiteX0" fmla="*/ 127 w 9230169"/>
                <a:gd name="connsiteY0" fmla="*/ 0 h 571245"/>
                <a:gd name="connsiteX1" fmla="*/ 9230170 w 9230169"/>
                <a:gd name="connsiteY1" fmla="*/ 0 h 571245"/>
                <a:gd name="connsiteX2" fmla="*/ 8960866 w 9230169"/>
                <a:gd name="connsiteY2" fmla="*/ 571246 h 571245"/>
                <a:gd name="connsiteX3" fmla="*/ 0 w 9230169"/>
                <a:gd name="connsiteY3" fmla="*/ 571246 h 571245"/>
                <a:gd name="connsiteX4" fmla="*/ 127 w 9230169"/>
                <a:gd name="connsiteY4" fmla="*/ 0 h 571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0169" h="571245">
                  <a:moveTo>
                    <a:pt x="127" y="0"/>
                  </a:moveTo>
                  <a:lnTo>
                    <a:pt x="9230170" y="0"/>
                  </a:lnTo>
                  <a:lnTo>
                    <a:pt x="8960866" y="571246"/>
                  </a:lnTo>
                  <a:lnTo>
                    <a:pt x="0" y="571246"/>
                  </a:lnTo>
                  <a:lnTo>
                    <a:pt x="127" y="0"/>
                  </a:lnTo>
                  <a:close/>
                </a:path>
              </a:pathLst>
            </a:custGeom>
            <a:solidFill>
              <a:schemeClr val="tx2"/>
            </a:solidFill>
            <a:ln w="6350" cap="flat">
              <a:noFill/>
              <a:prstDash val="solid"/>
              <a:miter/>
            </a:ln>
          </p:spPr>
          <p:txBody>
            <a:bodyPr rtlCol="0" anchor="ctr"/>
            <a:lstStyle/>
            <a:p>
              <a:endParaRPr lang="en-US"/>
            </a:p>
          </p:txBody>
        </p:sp>
        <p:sp>
          <p:nvSpPr>
            <p:cNvPr id="10" name="Freeform 10">
              <a:extLst>
                <a:ext uri="{FF2B5EF4-FFF2-40B4-BE49-F238E27FC236}">
                  <a16:creationId xmlns:a16="http://schemas.microsoft.com/office/drawing/2014/main" id="{57B17CA1-C0D4-51E3-8B60-22798C2B5EB6}"/>
                </a:ext>
              </a:extLst>
            </p:cNvPr>
            <p:cNvSpPr/>
            <p:nvPr/>
          </p:nvSpPr>
          <p:spPr>
            <a:xfrm>
              <a:off x="10842625" y="6286500"/>
              <a:ext cx="1349375" cy="571245"/>
            </a:xfrm>
            <a:custGeom>
              <a:avLst/>
              <a:gdLst>
                <a:gd name="connsiteX0" fmla="*/ 0 w 1349375"/>
                <a:gd name="connsiteY0" fmla="*/ 0 h 571245"/>
                <a:gd name="connsiteX1" fmla="*/ 1349375 w 1349375"/>
                <a:gd name="connsiteY1" fmla="*/ 0 h 571245"/>
                <a:gd name="connsiteX2" fmla="*/ 1349184 w 1349375"/>
                <a:gd name="connsiteY2" fmla="*/ 571246 h 571245"/>
                <a:gd name="connsiteX3" fmla="*/ 272161 w 1349375"/>
                <a:gd name="connsiteY3" fmla="*/ 571246 h 571245"/>
                <a:gd name="connsiteX4" fmla="*/ 0 w 1349375"/>
                <a:gd name="connsiteY4" fmla="*/ 0 h 571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9375" h="571245">
                  <a:moveTo>
                    <a:pt x="0" y="0"/>
                  </a:moveTo>
                  <a:lnTo>
                    <a:pt x="1349375" y="0"/>
                  </a:lnTo>
                  <a:lnTo>
                    <a:pt x="1349184" y="571246"/>
                  </a:lnTo>
                  <a:lnTo>
                    <a:pt x="272161" y="571246"/>
                  </a:lnTo>
                  <a:lnTo>
                    <a:pt x="0" y="0"/>
                  </a:lnTo>
                  <a:close/>
                </a:path>
              </a:pathLst>
            </a:custGeom>
            <a:solidFill>
              <a:schemeClr val="accent1"/>
            </a:solidFill>
            <a:ln w="6350" cap="flat">
              <a:noFill/>
              <a:prstDash val="solid"/>
              <a:miter/>
            </a:ln>
          </p:spPr>
          <p:txBody>
            <a:bodyPr rtlCol="0" anchor="ctr"/>
            <a:lstStyle/>
            <a:p>
              <a:endParaRPr lang="en-US"/>
            </a:p>
          </p:txBody>
        </p:sp>
        <p:sp>
          <p:nvSpPr>
            <p:cNvPr id="12" name="Freeform 17">
              <a:extLst>
                <a:ext uri="{FF2B5EF4-FFF2-40B4-BE49-F238E27FC236}">
                  <a16:creationId xmlns:a16="http://schemas.microsoft.com/office/drawing/2014/main" id="{A31C3B84-8170-4536-438A-ACCB7C1B52EA}"/>
                </a:ext>
              </a:extLst>
            </p:cNvPr>
            <p:cNvSpPr/>
            <p:nvPr/>
          </p:nvSpPr>
          <p:spPr>
            <a:xfrm>
              <a:off x="8423465" y="6286500"/>
              <a:ext cx="1881885" cy="571245"/>
            </a:xfrm>
            <a:custGeom>
              <a:avLst/>
              <a:gdLst>
                <a:gd name="connsiteX0" fmla="*/ 269240 w 1881885"/>
                <a:gd name="connsiteY0" fmla="*/ 0 h 571245"/>
                <a:gd name="connsiteX1" fmla="*/ 1881886 w 1881885"/>
                <a:gd name="connsiteY1" fmla="*/ 0 h 571245"/>
                <a:gd name="connsiteX2" fmla="*/ 1612582 w 1881885"/>
                <a:gd name="connsiteY2" fmla="*/ 571246 h 571245"/>
                <a:gd name="connsiteX3" fmla="*/ 0 w 1881885"/>
                <a:gd name="connsiteY3" fmla="*/ 571246 h 571245"/>
                <a:gd name="connsiteX4" fmla="*/ 269240 w 1881885"/>
                <a:gd name="connsiteY4" fmla="*/ 0 h 571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885" h="571245">
                  <a:moveTo>
                    <a:pt x="269240" y="0"/>
                  </a:moveTo>
                  <a:lnTo>
                    <a:pt x="1881886" y="0"/>
                  </a:lnTo>
                  <a:lnTo>
                    <a:pt x="1612582" y="571246"/>
                  </a:lnTo>
                  <a:lnTo>
                    <a:pt x="0" y="571246"/>
                  </a:lnTo>
                  <a:lnTo>
                    <a:pt x="269240" y="0"/>
                  </a:lnTo>
                  <a:close/>
                </a:path>
              </a:pathLst>
            </a:custGeom>
            <a:solidFill>
              <a:schemeClr val="accent3"/>
            </a:solidFill>
            <a:ln w="6350" cap="flat">
              <a:noFill/>
              <a:prstDash val="solid"/>
              <a:miter/>
            </a:ln>
          </p:spPr>
          <p:txBody>
            <a:bodyPr rtlCol="0" anchor="ctr"/>
            <a:lstStyle/>
            <a:p>
              <a:endParaRPr lang="en-US"/>
            </a:p>
          </p:txBody>
        </p:sp>
        <p:sp>
          <p:nvSpPr>
            <p:cNvPr id="13" name="Freeform 19">
              <a:extLst>
                <a:ext uri="{FF2B5EF4-FFF2-40B4-BE49-F238E27FC236}">
                  <a16:creationId xmlns:a16="http://schemas.microsoft.com/office/drawing/2014/main" id="{5FAC6254-DC38-FA9D-0239-85C562AF6668}"/>
                </a:ext>
              </a:extLst>
            </p:cNvPr>
            <p:cNvSpPr/>
            <p:nvPr/>
          </p:nvSpPr>
          <p:spPr>
            <a:xfrm>
              <a:off x="7344600" y="6286500"/>
              <a:ext cx="1346327" cy="571245"/>
            </a:xfrm>
            <a:custGeom>
              <a:avLst/>
              <a:gdLst>
                <a:gd name="connsiteX0" fmla="*/ 269240 w 1346327"/>
                <a:gd name="connsiteY0" fmla="*/ 0 h 571245"/>
                <a:gd name="connsiteX1" fmla="*/ 1346327 w 1346327"/>
                <a:gd name="connsiteY1" fmla="*/ 0 h 571245"/>
                <a:gd name="connsiteX2" fmla="*/ 1077087 w 1346327"/>
                <a:gd name="connsiteY2" fmla="*/ 571246 h 571245"/>
                <a:gd name="connsiteX3" fmla="*/ 0 w 1346327"/>
                <a:gd name="connsiteY3" fmla="*/ 571246 h 571245"/>
                <a:gd name="connsiteX4" fmla="*/ 269240 w 1346327"/>
                <a:gd name="connsiteY4" fmla="*/ 0 h 571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6327" h="571245">
                  <a:moveTo>
                    <a:pt x="269240" y="0"/>
                  </a:moveTo>
                  <a:lnTo>
                    <a:pt x="1346327" y="0"/>
                  </a:lnTo>
                  <a:lnTo>
                    <a:pt x="1077087" y="571246"/>
                  </a:lnTo>
                  <a:lnTo>
                    <a:pt x="0" y="571246"/>
                  </a:lnTo>
                  <a:lnTo>
                    <a:pt x="269240" y="0"/>
                  </a:lnTo>
                  <a:close/>
                </a:path>
              </a:pathLst>
            </a:custGeom>
            <a:solidFill>
              <a:schemeClr val="accent2"/>
            </a:solidFill>
            <a:ln w="6350" cap="flat">
              <a:noFill/>
              <a:prstDash val="solid"/>
              <a:miter/>
            </a:ln>
          </p:spPr>
          <p:txBody>
            <a:bodyPr rtlCol="0" anchor="ctr"/>
            <a:lstStyle/>
            <a:p>
              <a:endParaRPr lang="en-US"/>
            </a:p>
          </p:txBody>
        </p:sp>
        <p:sp>
          <p:nvSpPr>
            <p:cNvPr id="14" name="Freeform 20">
              <a:extLst>
                <a:ext uri="{FF2B5EF4-FFF2-40B4-BE49-F238E27FC236}">
                  <a16:creationId xmlns:a16="http://schemas.microsoft.com/office/drawing/2014/main" id="{299A8E9C-DB9E-53D4-7053-F7F062F621D9}"/>
                </a:ext>
              </a:extLst>
            </p:cNvPr>
            <p:cNvSpPr/>
            <p:nvPr/>
          </p:nvSpPr>
          <p:spPr>
            <a:xfrm>
              <a:off x="8421687" y="6286500"/>
              <a:ext cx="538480" cy="571245"/>
            </a:xfrm>
            <a:custGeom>
              <a:avLst/>
              <a:gdLst>
                <a:gd name="connsiteX0" fmla="*/ 269240 w 538480"/>
                <a:gd name="connsiteY0" fmla="*/ 0 h 571245"/>
                <a:gd name="connsiteX1" fmla="*/ 538480 w 538480"/>
                <a:gd name="connsiteY1" fmla="*/ 571246 h 571245"/>
                <a:gd name="connsiteX2" fmla="*/ 0 w 538480"/>
                <a:gd name="connsiteY2" fmla="*/ 571246 h 571245"/>
                <a:gd name="connsiteX3" fmla="*/ 269240 w 538480"/>
                <a:gd name="connsiteY3" fmla="*/ 0 h 571245"/>
              </a:gdLst>
              <a:ahLst/>
              <a:cxnLst>
                <a:cxn ang="0">
                  <a:pos x="connsiteX0" y="connsiteY0"/>
                </a:cxn>
                <a:cxn ang="0">
                  <a:pos x="connsiteX1" y="connsiteY1"/>
                </a:cxn>
                <a:cxn ang="0">
                  <a:pos x="connsiteX2" y="connsiteY2"/>
                </a:cxn>
                <a:cxn ang="0">
                  <a:pos x="connsiteX3" y="connsiteY3"/>
                </a:cxn>
              </a:cxnLst>
              <a:rect l="l" t="t" r="r" b="b"/>
              <a:pathLst>
                <a:path w="538480" h="571245">
                  <a:moveTo>
                    <a:pt x="269240" y="0"/>
                  </a:moveTo>
                  <a:lnTo>
                    <a:pt x="538480" y="571246"/>
                  </a:lnTo>
                  <a:lnTo>
                    <a:pt x="0" y="571246"/>
                  </a:lnTo>
                  <a:lnTo>
                    <a:pt x="269240" y="0"/>
                  </a:lnTo>
                  <a:close/>
                </a:path>
              </a:pathLst>
            </a:custGeom>
            <a:solidFill>
              <a:srgbClr val="1F1446"/>
            </a:solidFill>
            <a:ln w="6350" cap="flat">
              <a:noFill/>
              <a:prstDash val="solid"/>
              <a:miter/>
            </a:ln>
          </p:spPr>
          <p:txBody>
            <a:bodyPr rtlCol="0" anchor="ctr"/>
            <a:lstStyle/>
            <a:p>
              <a:endParaRPr lang="en-US"/>
            </a:p>
          </p:txBody>
        </p:sp>
      </p:grpSp>
      <p:sp>
        <p:nvSpPr>
          <p:cNvPr id="16" name="MSIPCMContentMarking" descr="{&quot;HashCode&quot;:-1264680268,&quot;Placement&quot;:&quot;Footer&quot;,&quot;Top&quot;:516.65155,&quot;Left&quot;:446.046448,&quot;SlideWidth&quot;:960,&quot;SlideHeight&quot;:540}">
            <a:extLst>
              <a:ext uri="{FF2B5EF4-FFF2-40B4-BE49-F238E27FC236}">
                <a16:creationId xmlns:a16="http://schemas.microsoft.com/office/drawing/2014/main" id="{C3C3579B-FCA2-7AB7-C2D3-91672DD8AFE0}"/>
              </a:ext>
            </a:extLst>
          </p:cNvPr>
          <p:cNvSpPr txBox="1"/>
          <p:nvPr userDrawn="1"/>
        </p:nvSpPr>
        <p:spPr>
          <a:xfrm>
            <a:off x="335360" y="6617404"/>
            <a:ext cx="862419" cy="184666"/>
          </a:xfrm>
          <a:prstGeom prst="rect">
            <a:avLst/>
          </a:prstGeom>
          <a:noFill/>
        </p:spPr>
        <p:txBody>
          <a:bodyPr vert="horz" wrap="square" lIns="0" tIns="0" rIns="0" bIns="0" rtlCol="0" anchor="ctr" anchorCtr="1">
            <a:spAutoFit/>
          </a:bodyPr>
          <a:lstStyle/>
          <a:p>
            <a:pPr algn="ctr">
              <a:spcBef>
                <a:spcPts val="0"/>
              </a:spcBef>
              <a:spcAft>
                <a:spcPts val="0"/>
              </a:spcAft>
            </a:pPr>
            <a:r>
              <a:rPr lang="en-AU" sz="1200" dirty="0">
                <a:solidFill>
                  <a:schemeClr val="bg1"/>
                </a:solidFill>
                <a:latin typeface="Calibri" panose="020F0502020204030204" pitchFamily="34" charset="0"/>
              </a:rPr>
              <a:t>OFFICIAL</a:t>
            </a:r>
          </a:p>
        </p:txBody>
      </p:sp>
    </p:spTree>
    <p:extLst>
      <p:ext uri="{BB962C8B-B14F-4D97-AF65-F5344CB8AC3E}">
        <p14:creationId xmlns:p14="http://schemas.microsoft.com/office/powerpoint/2010/main" val="36552452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Break_One Image">
    <p:spTree>
      <p:nvGrpSpPr>
        <p:cNvPr id="1" name=""/>
        <p:cNvGrpSpPr/>
        <p:nvPr/>
      </p:nvGrpSpPr>
      <p:grpSpPr>
        <a:xfrm>
          <a:off x="0" y="0"/>
          <a:ext cx="0" cy="0"/>
          <a:chOff x="0" y="0"/>
          <a:chExt cx="0" cy="0"/>
        </a:xfrm>
      </p:grpSpPr>
      <p:sp>
        <p:nvSpPr>
          <p:cNvPr id="4" name="Freeform 23">
            <a:extLst>
              <a:ext uri="{FF2B5EF4-FFF2-40B4-BE49-F238E27FC236}">
                <a16:creationId xmlns:a16="http://schemas.microsoft.com/office/drawing/2014/main" id="{A31B3688-7190-AAC9-99BC-A01BF4697153}"/>
              </a:ext>
            </a:extLst>
          </p:cNvPr>
          <p:cNvSpPr/>
          <p:nvPr userDrawn="1"/>
        </p:nvSpPr>
        <p:spPr>
          <a:xfrm>
            <a:off x="-1" y="2288082"/>
            <a:ext cx="10317861" cy="4000008"/>
          </a:xfrm>
          <a:custGeom>
            <a:avLst/>
            <a:gdLst>
              <a:gd name="connsiteX0" fmla="*/ 0 w 10317862"/>
              <a:gd name="connsiteY0" fmla="*/ 0 h 4000008"/>
              <a:gd name="connsiteX1" fmla="*/ 10317862 w 10317862"/>
              <a:gd name="connsiteY1" fmla="*/ 0 h 4000008"/>
              <a:gd name="connsiteX2" fmla="*/ 8432349 w 10317862"/>
              <a:gd name="connsiteY2" fmla="*/ 4000008 h 4000008"/>
              <a:gd name="connsiteX3" fmla="*/ 0 w 10317862"/>
              <a:gd name="connsiteY3" fmla="*/ 4000008 h 4000008"/>
              <a:gd name="connsiteX4" fmla="*/ 0 w 10317862"/>
              <a:gd name="connsiteY4" fmla="*/ 0 h 4000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7862" h="4000008">
                <a:moveTo>
                  <a:pt x="0" y="0"/>
                </a:moveTo>
                <a:lnTo>
                  <a:pt x="10317862" y="0"/>
                </a:lnTo>
                <a:lnTo>
                  <a:pt x="8432349" y="4000008"/>
                </a:lnTo>
                <a:lnTo>
                  <a:pt x="0" y="4000008"/>
                </a:lnTo>
                <a:lnTo>
                  <a:pt x="0" y="0"/>
                </a:lnTo>
                <a:close/>
              </a:path>
            </a:pathLst>
          </a:cu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E29AF51-625F-4A3E-8AE6-C3B5B75C8F04}"/>
              </a:ext>
            </a:extLst>
          </p:cNvPr>
          <p:cNvSpPr>
            <a:spLocks noGrp="1"/>
          </p:cNvSpPr>
          <p:nvPr>
            <p:ph type="ctrTitle" hasCustomPrompt="1"/>
          </p:nvPr>
        </p:nvSpPr>
        <p:spPr>
          <a:xfrm>
            <a:off x="470375" y="503675"/>
            <a:ext cx="9046005" cy="855095"/>
          </a:xfrm>
        </p:spPr>
        <p:txBody>
          <a:bodyPr anchor="t">
            <a:noAutofit/>
          </a:bodyPr>
          <a:lstStyle>
            <a:lvl1pPr algn="l">
              <a:defRPr sz="2600" b="1">
                <a:solidFill>
                  <a:schemeClr val="tx2"/>
                </a:solidFill>
              </a:defRPr>
            </a:lvl1pPr>
          </a:lstStyle>
          <a:p>
            <a:r>
              <a:rPr lang="en-AU" b="1" dirty="0">
                <a:solidFill>
                  <a:srgbClr val="201547"/>
                </a:solidFill>
                <a:effectLst/>
                <a:latin typeface="Arial" panose="020B0604020202020204" pitchFamily="34" charset="0"/>
              </a:rPr>
              <a:t>Section Break Title over two lines maximum </a:t>
            </a:r>
            <a:r>
              <a:rPr lang="en-AU" dirty="0" err="1">
                <a:solidFill>
                  <a:srgbClr val="201547"/>
                </a:solidFill>
                <a:effectLst/>
                <a:latin typeface="Arial" panose="020B0604020202020204" pitchFamily="34" charset="0"/>
              </a:rPr>
              <a:t>bitat</a:t>
            </a:r>
            <a:r>
              <a:rPr lang="en-AU" dirty="0">
                <a:solidFill>
                  <a:srgbClr val="201547"/>
                </a:solidFill>
                <a:effectLst/>
                <a:latin typeface="Arial" panose="020B0604020202020204" pitchFamily="34" charset="0"/>
              </a:rPr>
              <a:t> </a:t>
            </a:r>
            <a:r>
              <a:rPr lang="en-AU" dirty="0" err="1">
                <a:solidFill>
                  <a:srgbClr val="201547"/>
                </a:solidFill>
                <a:effectLst/>
                <a:latin typeface="Arial" panose="020B0604020202020204" pitchFamily="34" charset="0"/>
              </a:rPr>
              <a:t>cullenis</a:t>
            </a:r>
            <a:r>
              <a:rPr lang="en-AU" dirty="0">
                <a:solidFill>
                  <a:srgbClr val="201547"/>
                </a:solidFill>
                <a:effectLst/>
                <a:latin typeface="Arial" panose="020B0604020202020204" pitchFamily="34" charset="0"/>
              </a:rPr>
              <a:t> </a:t>
            </a:r>
            <a:r>
              <a:rPr lang="en-AU" dirty="0" err="1">
                <a:solidFill>
                  <a:srgbClr val="201547"/>
                </a:solidFill>
                <a:effectLst/>
                <a:latin typeface="Arial" panose="020B0604020202020204" pitchFamily="34" charset="0"/>
              </a:rPr>
              <a:t>sequas</a:t>
            </a:r>
            <a:r>
              <a:rPr lang="en-AU" dirty="0">
                <a:solidFill>
                  <a:srgbClr val="201547"/>
                </a:solidFill>
                <a:effectLst/>
                <a:latin typeface="Arial" panose="020B0604020202020204" pitchFamily="34" charset="0"/>
              </a:rPr>
              <a:t> sum sima quat </a:t>
            </a:r>
            <a:r>
              <a:rPr lang="en-AU" dirty="0" err="1">
                <a:solidFill>
                  <a:srgbClr val="201547"/>
                </a:solidFill>
                <a:effectLst/>
                <a:latin typeface="Arial" panose="020B0604020202020204" pitchFamily="34" charset="0"/>
              </a:rPr>
              <a:t>apidellesti</a:t>
            </a:r>
            <a:r>
              <a:rPr lang="en-AU" dirty="0">
                <a:solidFill>
                  <a:srgbClr val="201547"/>
                </a:solidFill>
                <a:effectLst/>
                <a:latin typeface="Arial" panose="020B0604020202020204" pitchFamily="34" charset="0"/>
              </a:rPr>
              <a:t> beatus</a:t>
            </a:r>
          </a:p>
        </p:txBody>
      </p:sp>
      <p:grpSp>
        <p:nvGrpSpPr>
          <p:cNvPr id="3" name="Group 2">
            <a:extLst>
              <a:ext uri="{FF2B5EF4-FFF2-40B4-BE49-F238E27FC236}">
                <a16:creationId xmlns:a16="http://schemas.microsoft.com/office/drawing/2014/main" id="{51CDC1C1-2A7E-85C3-A223-171E8EA92954}"/>
              </a:ext>
              <a:ext uri="{C183D7F6-B498-43B3-948B-1728B52AA6E4}">
                <adec:decorative xmlns:adec="http://schemas.microsoft.com/office/drawing/2017/decorative" val="1"/>
              </a:ext>
            </a:extLst>
          </p:cNvPr>
          <p:cNvGrpSpPr/>
          <p:nvPr userDrawn="1"/>
        </p:nvGrpSpPr>
        <p:grpSpPr>
          <a:xfrm>
            <a:off x="-1" y="0"/>
            <a:ext cx="12203105" cy="6873500"/>
            <a:chOff x="-1" y="-13912"/>
            <a:chExt cx="12203105" cy="6873500"/>
          </a:xfrm>
        </p:grpSpPr>
        <p:sp>
          <p:nvSpPr>
            <p:cNvPr id="5" name="Rectangle 4">
              <a:extLst>
                <a:ext uri="{FF2B5EF4-FFF2-40B4-BE49-F238E27FC236}">
                  <a16:creationId xmlns:a16="http://schemas.microsoft.com/office/drawing/2014/main" id="{327C5AF6-0CC8-D88C-AB78-9FF0913E0A4A}"/>
                </a:ext>
              </a:extLst>
            </p:cNvPr>
            <p:cNvSpPr/>
            <p:nvPr userDrawn="1"/>
          </p:nvSpPr>
          <p:spPr>
            <a:xfrm>
              <a:off x="-1" y="6288088"/>
              <a:ext cx="12203105" cy="569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0" name="Picture 29">
              <a:extLst>
                <a:ext uri="{FF2B5EF4-FFF2-40B4-BE49-F238E27FC236}">
                  <a16:creationId xmlns:a16="http://schemas.microsoft.com/office/drawing/2014/main" id="{13D2856A-304E-C26D-8D61-2ECEBF02F9A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0583677" y="2857844"/>
              <a:ext cx="1619420" cy="3434660"/>
            </a:xfrm>
            <a:prstGeom prst="rect">
              <a:avLst/>
            </a:prstGeom>
          </p:spPr>
        </p:pic>
        <p:grpSp>
          <p:nvGrpSpPr>
            <p:cNvPr id="11" name="Group 10">
              <a:extLst>
                <a:ext uri="{FF2B5EF4-FFF2-40B4-BE49-F238E27FC236}">
                  <a16:creationId xmlns:a16="http://schemas.microsoft.com/office/drawing/2014/main" id="{C0CC8804-4074-E5EB-4C1C-FE4589EDF198}"/>
                </a:ext>
              </a:extLst>
            </p:cNvPr>
            <p:cNvGrpSpPr/>
            <p:nvPr userDrawn="1"/>
          </p:nvGrpSpPr>
          <p:grpSpPr>
            <a:xfrm>
              <a:off x="6001796" y="-13912"/>
              <a:ext cx="6190205" cy="6873500"/>
              <a:chOff x="6001796" y="-13912"/>
              <a:chExt cx="6190205" cy="6873500"/>
            </a:xfrm>
          </p:grpSpPr>
          <p:sp>
            <p:nvSpPr>
              <p:cNvPr id="12" name="Freeform: Shape 11">
                <a:extLst>
                  <a:ext uri="{FF2B5EF4-FFF2-40B4-BE49-F238E27FC236}">
                    <a16:creationId xmlns:a16="http://schemas.microsoft.com/office/drawing/2014/main" id="{6336F2DE-D516-EC14-B1BA-7D0C4AB8ABC0}"/>
                  </a:ext>
                </a:extLst>
              </p:cNvPr>
              <p:cNvSpPr/>
              <p:nvPr userDrawn="1"/>
            </p:nvSpPr>
            <p:spPr>
              <a:xfrm>
                <a:off x="8955532" y="-13912"/>
                <a:ext cx="3236469" cy="5160587"/>
              </a:xfrm>
              <a:custGeom>
                <a:avLst/>
                <a:gdLst>
                  <a:gd name="connsiteX0" fmla="*/ 2432612 w 3236469"/>
                  <a:gd name="connsiteY0" fmla="*/ 0 h 5160587"/>
                  <a:gd name="connsiteX1" fmla="*/ 3236469 w 3236469"/>
                  <a:gd name="connsiteY1" fmla="*/ 0 h 5160587"/>
                  <a:gd name="connsiteX2" fmla="*/ 3236469 w 3236469"/>
                  <a:gd name="connsiteY2" fmla="*/ 1735063 h 5160587"/>
                  <a:gd name="connsiteX3" fmla="*/ 1621762 w 3236469"/>
                  <a:gd name="connsiteY3" fmla="*/ 5160587 h 5160587"/>
                  <a:gd name="connsiteX4" fmla="*/ 0 w 3236469"/>
                  <a:gd name="connsiteY4" fmla="*/ 5160587 h 5160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6469" h="5160587">
                    <a:moveTo>
                      <a:pt x="2432612" y="0"/>
                    </a:moveTo>
                    <a:lnTo>
                      <a:pt x="3236469" y="0"/>
                    </a:lnTo>
                    <a:lnTo>
                      <a:pt x="3236469" y="1735063"/>
                    </a:lnTo>
                    <a:lnTo>
                      <a:pt x="1621762" y="5160587"/>
                    </a:lnTo>
                    <a:lnTo>
                      <a:pt x="0" y="5160587"/>
                    </a:lnTo>
                    <a:close/>
                  </a:path>
                </a:pathLst>
              </a:custGeom>
              <a:solidFill>
                <a:schemeClr val="accent1"/>
              </a:solidFill>
              <a:ln w="6350" cap="flat">
                <a:noFill/>
                <a:prstDash val="solid"/>
                <a:miter/>
              </a:ln>
            </p:spPr>
            <p:txBody>
              <a:bodyPr wrap="square" rtlCol="0" anchor="ctr">
                <a:noAutofit/>
              </a:bodyPr>
              <a:lstStyle/>
              <a:p>
                <a:endParaRPr lang="en-US" dirty="0"/>
              </a:p>
            </p:txBody>
          </p:sp>
          <p:sp>
            <p:nvSpPr>
              <p:cNvPr id="13" name="Freeform 5">
                <a:extLst>
                  <a:ext uri="{FF2B5EF4-FFF2-40B4-BE49-F238E27FC236}">
                    <a16:creationId xmlns:a16="http://schemas.microsoft.com/office/drawing/2014/main" id="{8DB14D39-B80A-7CA7-190E-0D1CB7F239CC}"/>
                  </a:ext>
                </a:extLst>
              </p:cNvPr>
              <p:cNvSpPr/>
              <p:nvPr userDrawn="1"/>
            </p:nvSpPr>
            <p:spPr>
              <a:xfrm>
                <a:off x="9503576" y="4003675"/>
                <a:ext cx="1077594" cy="1143000"/>
              </a:xfrm>
              <a:custGeom>
                <a:avLst/>
                <a:gdLst>
                  <a:gd name="connsiteX0" fmla="*/ 538797 w 1077594"/>
                  <a:gd name="connsiteY0" fmla="*/ 0 h 1143000"/>
                  <a:gd name="connsiteX1" fmla="*/ 1077595 w 1077594"/>
                  <a:gd name="connsiteY1" fmla="*/ 1143000 h 1143000"/>
                  <a:gd name="connsiteX2" fmla="*/ 0 w 1077594"/>
                  <a:gd name="connsiteY2" fmla="*/ 1143000 h 1143000"/>
                  <a:gd name="connsiteX3" fmla="*/ 538797 w 1077594"/>
                  <a:gd name="connsiteY3" fmla="*/ 0 h 1143000"/>
                </a:gdLst>
                <a:ahLst/>
                <a:cxnLst>
                  <a:cxn ang="0">
                    <a:pos x="connsiteX0" y="connsiteY0"/>
                  </a:cxn>
                  <a:cxn ang="0">
                    <a:pos x="connsiteX1" y="connsiteY1"/>
                  </a:cxn>
                  <a:cxn ang="0">
                    <a:pos x="connsiteX2" y="connsiteY2"/>
                  </a:cxn>
                  <a:cxn ang="0">
                    <a:pos x="connsiteX3" y="connsiteY3"/>
                  </a:cxn>
                </a:cxnLst>
                <a:rect l="l" t="t" r="r" b="b"/>
                <a:pathLst>
                  <a:path w="1077594" h="1143000">
                    <a:moveTo>
                      <a:pt x="538797" y="0"/>
                    </a:moveTo>
                    <a:lnTo>
                      <a:pt x="1077595" y="1143000"/>
                    </a:lnTo>
                    <a:lnTo>
                      <a:pt x="0" y="1143000"/>
                    </a:lnTo>
                    <a:lnTo>
                      <a:pt x="538797" y="0"/>
                    </a:lnTo>
                    <a:close/>
                  </a:path>
                </a:pathLst>
              </a:custGeom>
              <a:solidFill>
                <a:schemeClr val="accent4"/>
              </a:solidFill>
              <a:ln w="6350" cap="flat">
                <a:noFill/>
                <a:prstDash val="solid"/>
                <a:miter/>
              </a:ln>
            </p:spPr>
            <p:txBody>
              <a:bodyPr rtlCol="0" anchor="ctr"/>
              <a:lstStyle/>
              <a:p>
                <a:endParaRPr lang="en-US"/>
              </a:p>
            </p:txBody>
          </p:sp>
          <p:sp>
            <p:nvSpPr>
              <p:cNvPr id="14" name="Freeform 7">
                <a:extLst>
                  <a:ext uri="{FF2B5EF4-FFF2-40B4-BE49-F238E27FC236}">
                    <a16:creationId xmlns:a16="http://schemas.microsoft.com/office/drawing/2014/main" id="{024C83FB-60F6-E383-D574-7C730BA88603}"/>
                  </a:ext>
                </a:extLst>
              </p:cNvPr>
              <p:cNvSpPr/>
              <p:nvPr userDrawn="1"/>
            </p:nvSpPr>
            <p:spPr>
              <a:xfrm>
                <a:off x="7349127" y="4003675"/>
                <a:ext cx="2693987" cy="2286000"/>
              </a:xfrm>
              <a:custGeom>
                <a:avLst/>
                <a:gdLst>
                  <a:gd name="connsiteX0" fmla="*/ 1077595 w 2693987"/>
                  <a:gd name="connsiteY0" fmla="*/ 0 h 2286000"/>
                  <a:gd name="connsiteX1" fmla="*/ 2693988 w 2693987"/>
                  <a:gd name="connsiteY1" fmla="*/ 0 h 2286000"/>
                  <a:gd name="connsiteX2" fmla="*/ 1616393 w 2693987"/>
                  <a:gd name="connsiteY2" fmla="*/ 2286000 h 2286000"/>
                  <a:gd name="connsiteX3" fmla="*/ 0 w 2693987"/>
                  <a:gd name="connsiteY3" fmla="*/ 2286000 h 2286000"/>
                  <a:gd name="connsiteX4" fmla="*/ 1077595 w 2693987"/>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3987" h="2286000">
                    <a:moveTo>
                      <a:pt x="1077595" y="0"/>
                    </a:moveTo>
                    <a:lnTo>
                      <a:pt x="2693988" y="0"/>
                    </a:lnTo>
                    <a:lnTo>
                      <a:pt x="1616393" y="2286000"/>
                    </a:lnTo>
                    <a:lnTo>
                      <a:pt x="0" y="2286000"/>
                    </a:lnTo>
                    <a:lnTo>
                      <a:pt x="1077595" y="0"/>
                    </a:lnTo>
                    <a:close/>
                  </a:path>
                </a:pathLst>
              </a:custGeom>
              <a:solidFill>
                <a:schemeClr val="accent3"/>
              </a:solidFill>
              <a:ln w="6350" cap="flat">
                <a:noFill/>
                <a:prstDash val="solid"/>
                <a:miter/>
              </a:ln>
            </p:spPr>
            <p:txBody>
              <a:bodyPr rtlCol="0" anchor="ctr"/>
              <a:lstStyle/>
              <a:p>
                <a:endParaRPr lang="en-US"/>
              </a:p>
            </p:txBody>
          </p:sp>
          <p:sp>
            <p:nvSpPr>
              <p:cNvPr id="15" name="Freeform 8">
                <a:extLst>
                  <a:ext uri="{FF2B5EF4-FFF2-40B4-BE49-F238E27FC236}">
                    <a16:creationId xmlns:a16="http://schemas.microsoft.com/office/drawing/2014/main" id="{35C75AF2-E742-0173-4484-A84F428136E1}"/>
                  </a:ext>
                </a:extLst>
              </p:cNvPr>
              <p:cNvSpPr/>
              <p:nvPr userDrawn="1"/>
            </p:nvSpPr>
            <p:spPr>
              <a:xfrm>
                <a:off x="6001796" y="5145088"/>
                <a:ext cx="2424556" cy="1714500"/>
              </a:xfrm>
              <a:custGeom>
                <a:avLst/>
                <a:gdLst>
                  <a:gd name="connsiteX0" fmla="*/ 808164 w 2424556"/>
                  <a:gd name="connsiteY0" fmla="*/ 0 h 1714500"/>
                  <a:gd name="connsiteX1" fmla="*/ 2424557 w 2424556"/>
                  <a:gd name="connsiteY1" fmla="*/ 0 h 1714500"/>
                  <a:gd name="connsiteX2" fmla="*/ 1616392 w 2424556"/>
                  <a:gd name="connsiteY2" fmla="*/ 1714500 h 1714500"/>
                  <a:gd name="connsiteX3" fmla="*/ 0 w 2424556"/>
                  <a:gd name="connsiteY3" fmla="*/ 1714500 h 1714500"/>
                  <a:gd name="connsiteX4" fmla="*/ 808164 w 2424556"/>
                  <a:gd name="connsiteY4" fmla="*/ 0 h 171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4556" h="1714500">
                    <a:moveTo>
                      <a:pt x="808164" y="0"/>
                    </a:moveTo>
                    <a:lnTo>
                      <a:pt x="2424557" y="0"/>
                    </a:lnTo>
                    <a:lnTo>
                      <a:pt x="1616392" y="1714500"/>
                    </a:lnTo>
                    <a:lnTo>
                      <a:pt x="0" y="1714500"/>
                    </a:lnTo>
                    <a:lnTo>
                      <a:pt x="808164" y="0"/>
                    </a:lnTo>
                    <a:close/>
                  </a:path>
                </a:pathLst>
              </a:custGeom>
              <a:solidFill>
                <a:schemeClr val="accent2"/>
              </a:solidFill>
              <a:ln w="6350" cap="flat">
                <a:noFill/>
                <a:prstDash val="solid"/>
                <a:miter/>
              </a:ln>
            </p:spPr>
            <p:txBody>
              <a:bodyPr rtlCol="0" anchor="ctr"/>
              <a:lstStyle/>
              <a:p>
                <a:endParaRPr lang="en-US"/>
              </a:p>
            </p:txBody>
          </p:sp>
          <p:sp>
            <p:nvSpPr>
              <p:cNvPr id="16" name="Freeform 9">
                <a:extLst>
                  <a:ext uri="{FF2B5EF4-FFF2-40B4-BE49-F238E27FC236}">
                    <a16:creationId xmlns:a16="http://schemas.microsoft.com/office/drawing/2014/main" id="{B36C4560-1812-D059-4F9D-766DAA0EE910}"/>
                  </a:ext>
                </a:extLst>
              </p:cNvPr>
              <p:cNvSpPr/>
              <p:nvPr userDrawn="1"/>
            </p:nvSpPr>
            <p:spPr>
              <a:xfrm>
                <a:off x="7887554" y="5145088"/>
                <a:ext cx="1077595" cy="1143000"/>
              </a:xfrm>
              <a:custGeom>
                <a:avLst/>
                <a:gdLst>
                  <a:gd name="connsiteX0" fmla="*/ 538797 w 1077595"/>
                  <a:gd name="connsiteY0" fmla="*/ 0 h 1143000"/>
                  <a:gd name="connsiteX1" fmla="*/ 1077596 w 1077595"/>
                  <a:gd name="connsiteY1" fmla="*/ 1143000 h 1143000"/>
                  <a:gd name="connsiteX2" fmla="*/ 0 w 1077595"/>
                  <a:gd name="connsiteY2" fmla="*/ 1143000 h 1143000"/>
                  <a:gd name="connsiteX3" fmla="*/ 538797 w 1077595"/>
                  <a:gd name="connsiteY3" fmla="*/ 0 h 1143000"/>
                </a:gdLst>
                <a:ahLst/>
                <a:cxnLst>
                  <a:cxn ang="0">
                    <a:pos x="connsiteX0" y="connsiteY0"/>
                  </a:cxn>
                  <a:cxn ang="0">
                    <a:pos x="connsiteX1" y="connsiteY1"/>
                  </a:cxn>
                  <a:cxn ang="0">
                    <a:pos x="connsiteX2" y="connsiteY2"/>
                  </a:cxn>
                  <a:cxn ang="0">
                    <a:pos x="connsiteX3" y="connsiteY3"/>
                  </a:cxn>
                </a:cxnLst>
                <a:rect l="l" t="t" r="r" b="b"/>
                <a:pathLst>
                  <a:path w="1077595" h="1143000">
                    <a:moveTo>
                      <a:pt x="538797" y="0"/>
                    </a:moveTo>
                    <a:lnTo>
                      <a:pt x="1077596" y="1143000"/>
                    </a:lnTo>
                    <a:lnTo>
                      <a:pt x="0" y="1143000"/>
                    </a:lnTo>
                    <a:lnTo>
                      <a:pt x="538797" y="0"/>
                    </a:lnTo>
                    <a:close/>
                  </a:path>
                </a:pathLst>
              </a:custGeom>
              <a:solidFill>
                <a:schemeClr val="accent4"/>
              </a:solidFill>
              <a:ln w="6350" cap="flat">
                <a:noFill/>
                <a:prstDash val="solid"/>
                <a:miter/>
              </a:ln>
            </p:spPr>
            <p:txBody>
              <a:bodyPr rtlCol="0" anchor="ctr"/>
              <a:lstStyle/>
              <a:p>
                <a:endParaRPr lang="en-US"/>
              </a:p>
            </p:txBody>
          </p:sp>
        </p:grpSp>
      </p:grpSp>
      <p:sp>
        <p:nvSpPr>
          <p:cNvPr id="6" name="MSIPCMContentMarking" descr="{&quot;HashCode&quot;:-1264680268,&quot;Placement&quot;:&quot;Footer&quot;,&quot;Top&quot;:516.65155,&quot;Left&quot;:446.046448,&quot;SlideWidth&quot;:960,&quot;SlideHeight&quot;:540}">
            <a:extLst>
              <a:ext uri="{FF2B5EF4-FFF2-40B4-BE49-F238E27FC236}">
                <a16:creationId xmlns:a16="http://schemas.microsoft.com/office/drawing/2014/main" id="{B11AA92F-CFE5-28BB-D5D5-875B491D0F6E}"/>
              </a:ext>
            </a:extLst>
          </p:cNvPr>
          <p:cNvSpPr txBox="1"/>
          <p:nvPr userDrawn="1"/>
        </p:nvSpPr>
        <p:spPr>
          <a:xfrm>
            <a:off x="335360" y="6617404"/>
            <a:ext cx="862419" cy="184666"/>
          </a:xfrm>
          <a:prstGeom prst="rect">
            <a:avLst/>
          </a:prstGeom>
          <a:noFill/>
        </p:spPr>
        <p:txBody>
          <a:bodyPr vert="horz" wrap="square" lIns="0" tIns="0" rIns="0" bIns="0" rtlCol="0" anchor="ctr" anchorCtr="1">
            <a:spAutoFit/>
          </a:bodyPr>
          <a:lstStyle/>
          <a:p>
            <a:pPr algn="ctr">
              <a:spcBef>
                <a:spcPts val="0"/>
              </a:spcBef>
              <a:spcAft>
                <a:spcPts val="0"/>
              </a:spcAft>
            </a:pPr>
            <a:r>
              <a:rPr lang="en-AU" sz="1200" dirty="0">
                <a:solidFill>
                  <a:schemeClr val="tx2"/>
                </a:solidFill>
                <a:latin typeface="Calibri" panose="020F0502020204030204" pitchFamily="34" charset="0"/>
              </a:rPr>
              <a:t>OFFICIAL</a:t>
            </a:r>
          </a:p>
        </p:txBody>
      </p:sp>
      <p:sp>
        <p:nvSpPr>
          <p:cNvPr id="7" name="Text Box 23">
            <a:extLst>
              <a:ext uri="{FF2B5EF4-FFF2-40B4-BE49-F238E27FC236}">
                <a16:creationId xmlns:a16="http://schemas.microsoft.com/office/drawing/2014/main" id="{B97D5A8E-D16C-ADEF-3E3E-B4CE19F60F4A}"/>
              </a:ext>
            </a:extLst>
          </p:cNvPr>
          <p:cNvSpPr txBox="1"/>
          <p:nvPr userDrawn="1"/>
        </p:nvSpPr>
        <p:spPr>
          <a:xfrm>
            <a:off x="470375" y="2549029"/>
            <a:ext cx="4107056" cy="2896196"/>
          </a:xfrm>
          <a:prstGeom prst="rect">
            <a:avLst/>
          </a:prstGeom>
          <a:solidFill>
            <a:schemeClr val="bg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600"/>
              </a:spcAft>
            </a:pPr>
            <a:r>
              <a:rPr lang="en-US" sz="900" b="1" dirty="0"/>
              <a:t>To replace image in this master slides option:</a:t>
            </a:r>
            <a:endParaRPr lang="en-AU" sz="900" dirty="0"/>
          </a:p>
          <a:p>
            <a:pPr marL="228600" marR="0" lvl="0" indent="-228600" algn="l" defTabSz="914400" rtl="0" eaLnBrk="1" fontAlgn="auto" latinLnBrk="0" hangingPunct="1">
              <a:lnSpc>
                <a:spcPct val="100000"/>
              </a:lnSpc>
              <a:spcBef>
                <a:spcPts val="0"/>
              </a:spcBef>
              <a:spcAft>
                <a:spcPts val="600"/>
              </a:spcAft>
              <a:buClrTx/>
              <a:buSzTx/>
              <a:buFont typeface="+mj-lt"/>
              <a:buAutoNum type="arabicPeriod"/>
              <a:tabLst/>
              <a:defRPr/>
            </a:pPr>
            <a:r>
              <a:rPr lang="en-US" sz="900" dirty="0"/>
              <a:t>Click on the slide of the layout you want to change  &gt;  View  &gt;  Slide Master  &gt;  click on grey image shape  &gt;  right mouse click  &gt;  Send to back  &gt;  click on current photo  &gt;  right mouse click  &gt;  change picture  &gt;  then choose your photo from the location on your computer. If pasting in a photo from another document, delete the current photo and paste it into your new photo.</a:t>
            </a:r>
            <a:endParaRPr lang="en-AU" sz="900" dirty="0"/>
          </a:p>
          <a:p>
            <a:pPr marL="228600" lvl="0" indent="-228600">
              <a:spcAft>
                <a:spcPts val="600"/>
              </a:spcAft>
              <a:buFont typeface="+mj-lt"/>
              <a:buAutoNum type="arabicPeriod"/>
            </a:pPr>
            <a:r>
              <a:rPr lang="en-US" sz="900" dirty="0"/>
              <a:t>Expand the pasted image to the width of the page. To fix the image ratio go to the Picture Tools (Format) tab: choose the Crop tool  &gt;  Fill  &gt;  position the image in the area to suit. </a:t>
            </a:r>
            <a:endParaRPr lang="en-AU" sz="900" dirty="0"/>
          </a:p>
          <a:p>
            <a:pPr marL="228600" lvl="0" indent="-228600">
              <a:spcAft>
                <a:spcPts val="600"/>
              </a:spcAft>
              <a:buFont typeface="+mj-lt"/>
              <a:buAutoNum type="arabicPeriod"/>
            </a:pPr>
            <a:r>
              <a:rPr lang="en-US" sz="900" dirty="0"/>
              <a:t>Click on the new photo and right mouse click  &gt;  Send to back so it is behind the grouped transparent elements.</a:t>
            </a:r>
            <a:endParaRPr lang="en-AU" sz="900" dirty="0"/>
          </a:p>
          <a:p>
            <a:pPr marL="228600" marR="0" lvl="0" indent="-228600" algn="l" defTabSz="914400" rtl="0" eaLnBrk="1" fontAlgn="auto" latinLnBrk="0" hangingPunct="1">
              <a:lnSpc>
                <a:spcPct val="100000"/>
              </a:lnSpc>
              <a:spcBef>
                <a:spcPts val="0"/>
              </a:spcBef>
              <a:spcAft>
                <a:spcPts val="600"/>
              </a:spcAft>
              <a:buClrTx/>
              <a:buSzTx/>
              <a:buFont typeface="+mj-lt"/>
              <a:buAutoNum type="arabicPeriod"/>
              <a:tabLst/>
              <a:defRPr/>
            </a:pPr>
            <a:r>
              <a:rPr lang="en-US" sz="900" dirty="0"/>
              <a:t>Click on this instruction box and delete.</a:t>
            </a:r>
            <a:endParaRPr lang="en-AU" sz="900" dirty="0"/>
          </a:p>
          <a:p>
            <a:pPr marL="228600" lvl="0" indent="-228600">
              <a:spcAft>
                <a:spcPts val="600"/>
              </a:spcAft>
              <a:buFont typeface="+mj-lt"/>
              <a:buAutoNum type="arabicPeriod"/>
            </a:pPr>
            <a:r>
              <a:rPr lang="en-US" sz="900" dirty="0"/>
              <a:t>To go back to your presentation: View  &gt;  Normal.</a:t>
            </a:r>
            <a:endParaRPr lang="en-AU" sz="900" dirty="0"/>
          </a:p>
          <a:p>
            <a:pPr>
              <a:spcAft>
                <a:spcPts val="600"/>
              </a:spcAft>
            </a:pPr>
            <a:r>
              <a:rPr lang="en-AU" sz="900" b="1" i="1" dirty="0"/>
              <a:t>Delete any slides you do not require. These slides are included as examples only.</a:t>
            </a:r>
            <a:endParaRPr lang="en-AU" sz="900" dirty="0"/>
          </a:p>
        </p:txBody>
      </p:sp>
    </p:spTree>
    <p:extLst>
      <p:ext uri="{BB962C8B-B14F-4D97-AF65-F5344CB8AC3E}">
        <p14:creationId xmlns:p14="http://schemas.microsoft.com/office/powerpoint/2010/main" val="41202209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Section Break_Two Images">
    <p:spTree>
      <p:nvGrpSpPr>
        <p:cNvPr id="1" name=""/>
        <p:cNvGrpSpPr/>
        <p:nvPr/>
      </p:nvGrpSpPr>
      <p:grpSpPr>
        <a:xfrm>
          <a:off x="0" y="0"/>
          <a:ext cx="0" cy="0"/>
          <a:chOff x="0" y="0"/>
          <a:chExt cx="0" cy="0"/>
        </a:xfrm>
      </p:grpSpPr>
      <p:sp>
        <p:nvSpPr>
          <p:cNvPr id="8" name="Freeform 23">
            <a:extLst>
              <a:ext uri="{FF2B5EF4-FFF2-40B4-BE49-F238E27FC236}">
                <a16:creationId xmlns:a16="http://schemas.microsoft.com/office/drawing/2014/main" id="{8EF981B7-1438-3A67-BD7B-4F9EC2C5FD74}"/>
              </a:ext>
            </a:extLst>
          </p:cNvPr>
          <p:cNvSpPr/>
          <p:nvPr userDrawn="1"/>
        </p:nvSpPr>
        <p:spPr>
          <a:xfrm>
            <a:off x="2855640" y="2288082"/>
            <a:ext cx="7462220" cy="4000008"/>
          </a:xfrm>
          <a:custGeom>
            <a:avLst/>
            <a:gdLst>
              <a:gd name="connsiteX0" fmla="*/ 0 w 10317862"/>
              <a:gd name="connsiteY0" fmla="*/ 0 h 4000008"/>
              <a:gd name="connsiteX1" fmla="*/ 10317862 w 10317862"/>
              <a:gd name="connsiteY1" fmla="*/ 0 h 4000008"/>
              <a:gd name="connsiteX2" fmla="*/ 8432349 w 10317862"/>
              <a:gd name="connsiteY2" fmla="*/ 4000008 h 4000008"/>
              <a:gd name="connsiteX3" fmla="*/ 0 w 10317862"/>
              <a:gd name="connsiteY3" fmla="*/ 4000008 h 4000008"/>
              <a:gd name="connsiteX4" fmla="*/ 0 w 10317862"/>
              <a:gd name="connsiteY4" fmla="*/ 0 h 4000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7862" h="4000008">
                <a:moveTo>
                  <a:pt x="0" y="0"/>
                </a:moveTo>
                <a:lnTo>
                  <a:pt x="10317862" y="0"/>
                </a:lnTo>
                <a:lnTo>
                  <a:pt x="8432349" y="4000008"/>
                </a:lnTo>
                <a:lnTo>
                  <a:pt x="0" y="4000008"/>
                </a:lnTo>
                <a:lnTo>
                  <a:pt x="0" y="0"/>
                </a:lnTo>
                <a:close/>
              </a:path>
            </a:pathLst>
          </a:cu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2">
            <a:extLst>
              <a:ext uri="{FF2B5EF4-FFF2-40B4-BE49-F238E27FC236}">
                <a16:creationId xmlns:a16="http://schemas.microsoft.com/office/drawing/2014/main" id="{9692700A-FF64-B590-8532-643B7F9DDAAB}"/>
              </a:ext>
            </a:extLst>
          </p:cNvPr>
          <p:cNvSpPr/>
          <p:nvPr userDrawn="1"/>
        </p:nvSpPr>
        <p:spPr>
          <a:xfrm>
            <a:off x="-21760" y="2288082"/>
            <a:ext cx="4932010" cy="4004834"/>
          </a:xfrm>
          <a:custGeom>
            <a:avLst/>
            <a:gdLst>
              <a:gd name="connsiteX0" fmla="*/ 127 w 9767570"/>
              <a:gd name="connsiteY0" fmla="*/ 0 h 4000500"/>
              <a:gd name="connsiteX1" fmla="*/ 9767570 w 9767570"/>
              <a:gd name="connsiteY1" fmla="*/ 0 h 4000500"/>
              <a:gd name="connsiteX2" fmla="*/ 7881811 w 9767570"/>
              <a:gd name="connsiteY2" fmla="*/ 4000500 h 4000500"/>
              <a:gd name="connsiteX3" fmla="*/ 0 w 9767570"/>
              <a:gd name="connsiteY3" fmla="*/ 4000500 h 4000500"/>
              <a:gd name="connsiteX4" fmla="*/ 127 w 9767570"/>
              <a:gd name="connsiteY4" fmla="*/ 0 h 4000500"/>
              <a:gd name="connsiteX0" fmla="*/ 0 w 9794141"/>
              <a:gd name="connsiteY0" fmla="*/ 6675 h 4000500"/>
              <a:gd name="connsiteX1" fmla="*/ 9794141 w 9794141"/>
              <a:gd name="connsiteY1" fmla="*/ 0 h 4000500"/>
              <a:gd name="connsiteX2" fmla="*/ 7908382 w 9794141"/>
              <a:gd name="connsiteY2" fmla="*/ 4000500 h 4000500"/>
              <a:gd name="connsiteX3" fmla="*/ 26571 w 9794141"/>
              <a:gd name="connsiteY3" fmla="*/ 4000500 h 4000500"/>
              <a:gd name="connsiteX4" fmla="*/ 0 w 9794141"/>
              <a:gd name="connsiteY4" fmla="*/ 6675 h 4000500"/>
              <a:gd name="connsiteX0" fmla="*/ 127 w 9794268"/>
              <a:gd name="connsiteY0" fmla="*/ 6675 h 4000500"/>
              <a:gd name="connsiteX1" fmla="*/ 9794268 w 9794268"/>
              <a:gd name="connsiteY1" fmla="*/ 0 h 4000500"/>
              <a:gd name="connsiteX2" fmla="*/ 7908509 w 9794268"/>
              <a:gd name="connsiteY2" fmla="*/ 4000500 h 4000500"/>
              <a:gd name="connsiteX3" fmla="*/ 0 w 9794268"/>
              <a:gd name="connsiteY3" fmla="*/ 4000500 h 4000500"/>
              <a:gd name="connsiteX4" fmla="*/ 127 w 9794268"/>
              <a:gd name="connsiteY4" fmla="*/ 6675 h 4000500"/>
              <a:gd name="connsiteX0" fmla="*/ 127 w 9794268"/>
              <a:gd name="connsiteY0" fmla="*/ 6675 h 4000500"/>
              <a:gd name="connsiteX1" fmla="*/ 4862258 w 9794268"/>
              <a:gd name="connsiteY1" fmla="*/ 6837 h 4000500"/>
              <a:gd name="connsiteX2" fmla="*/ 9794268 w 9794268"/>
              <a:gd name="connsiteY2" fmla="*/ 0 h 4000500"/>
              <a:gd name="connsiteX3" fmla="*/ 7908509 w 9794268"/>
              <a:gd name="connsiteY3" fmla="*/ 4000500 h 4000500"/>
              <a:gd name="connsiteX4" fmla="*/ 0 w 9794268"/>
              <a:gd name="connsiteY4" fmla="*/ 4000500 h 4000500"/>
              <a:gd name="connsiteX5" fmla="*/ 127 w 9794268"/>
              <a:gd name="connsiteY5" fmla="*/ 6675 h 4000500"/>
              <a:gd name="connsiteX0" fmla="*/ 127 w 9794268"/>
              <a:gd name="connsiteY0" fmla="*/ 6675 h 4004834"/>
              <a:gd name="connsiteX1" fmla="*/ 4862258 w 9794268"/>
              <a:gd name="connsiteY1" fmla="*/ 6837 h 4004834"/>
              <a:gd name="connsiteX2" fmla="*/ 9794268 w 9794268"/>
              <a:gd name="connsiteY2" fmla="*/ 0 h 4004834"/>
              <a:gd name="connsiteX3" fmla="*/ 7908509 w 9794268"/>
              <a:gd name="connsiteY3" fmla="*/ 4000500 h 4004834"/>
              <a:gd name="connsiteX4" fmla="*/ 4862258 w 9794268"/>
              <a:gd name="connsiteY4" fmla="*/ 4004834 h 4004834"/>
              <a:gd name="connsiteX5" fmla="*/ 0 w 9794268"/>
              <a:gd name="connsiteY5" fmla="*/ 4000500 h 4004834"/>
              <a:gd name="connsiteX6" fmla="*/ 127 w 9794268"/>
              <a:gd name="connsiteY6" fmla="*/ 6675 h 4004834"/>
              <a:gd name="connsiteX0" fmla="*/ 0 w 9794141"/>
              <a:gd name="connsiteY0" fmla="*/ 6675 h 4004834"/>
              <a:gd name="connsiteX1" fmla="*/ 4862131 w 9794141"/>
              <a:gd name="connsiteY1" fmla="*/ 6837 h 4004834"/>
              <a:gd name="connsiteX2" fmla="*/ 9794141 w 9794141"/>
              <a:gd name="connsiteY2" fmla="*/ 0 h 4004834"/>
              <a:gd name="connsiteX3" fmla="*/ 7908382 w 9794141"/>
              <a:gd name="connsiteY3" fmla="*/ 4000500 h 4004834"/>
              <a:gd name="connsiteX4" fmla="*/ 4862131 w 9794141"/>
              <a:gd name="connsiteY4" fmla="*/ 4004834 h 4004834"/>
              <a:gd name="connsiteX5" fmla="*/ 0 w 9794141"/>
              <a:gd name="connsiteY5" fmla="*/ 6675 h 4004834"/>
              <a:gd name="connsiteX0" fmla="*/ 0 w 4932010"/>
              <a:gd name="connsiteY0" fmla="*/ 4004834 h 4004834"/>
              <a:gd name="connsiteX1" fmla="*/ 0 w 4932010"/>
              <a:gd name="connsiteY1" fmla="*/ 6837 h 4004834"/>
              <a:gd name="connsiteX2" fmla="*/ 4932010 w 4932010"/>
              <a:gd name="connsiteY2" fmla="*/ 0 h 4004834"/>
              <a:gd name="connsiteX3" fmla="*/ 3046251 w 4932010"/>
              <a:gd name="connsiteY3" fmla="*/ 4000500 h 4004834"/>
              <a:gd name="connsiteX4" fmla="*/ 0 w 4932010"/>
              <a:gd name="connsiteY4" fmla="*/ 4004834 h 4004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2010" h="4004834">
                <a:moveTo>
                  <a:pt x="0" y="4004834"/>
                </a:moveTo>
                <a:lnTo>
                  <a:pt x="0" y="6837"/>
                </a:lnTo>
                <a:lnTo>
                  <a:pt x="4932010" y="0"/>
                </a:lnTo>
                <a:lnTo>
                  <a:pt x="3046251" y="4000500"/>
                </a:lnTo>
                <a:lnTo>
                  <a:pt x="0" y="4004834"/>
                </a:lnTo>
                <a:close/>
              </a:path>
            </a:pathLst>
          </a:custGeom>
          <a:solidFill>
            <a:schemeClr val="tx1">
              <a:lumMod val="10000"/>
              <a:lumOff val="90000"/>
            </a:schemeClr>
          </a:solidFill>
          <a:ln w="6350" cap="flat">
            <a:noFill/>
            <a:prstDash val="solid"/>
            <a:miter/>
          </a:ln>
        </p:spPr>
        <p:txBody>
          <a:bodyPr rtlCol="0" anchor="ctr"/>
          <a:lstStyle/>
          <a:p>
            <a:endParaRPr lang="en-US" dirty="0"/>
          </a:p>
        </p:txBody>
      </p:sp>
      <p:sp>
        <p:nvSpPr>
          <p:cNvPr id="10" name="Text Box 23">
            <a:extLst>
              <a:ext uri="{FF2B5EF4-FFF2-40B4-BE49-F238E27FC236}">
                <a16:creationId xmlns:a16="http://schemas.microsoft.com/office/drawing/2014/main" id="{C7919D4D-A5DE-3AA5-3E78-A3BD14C11122}"/>
              </a:ext>
            </a:extLst>
          </p:cNvPr>
          <p:cNvSpPr txBox="1"/>
          <p:nvPr userDrawn="1"/>
        </p:nvSpPr>
        <p:spPr>
          <a:xfrm>
            <a:off x="470375" y="2549029"/>
            <a:ext cx="4107056" cy="2896196"/>
          </a:xfrm>
          <a:prstGeom prst="rect">
            <a:avLst/>
          </a:prstGeom>
          <a:solidFill>
            <a:schemeClr val="bg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600"/>
              </a:spcAft>
            </a:pPr>
            <a:r>
              <a:rPr lang="en-US" sz="900" b="1" dirty="0"/>
              <a:t>To replace image in this master slides option:</a:t>
            </a:r>
            <a:endParaRPr lang="en-AU" sz="900" dirty="0"/>
          </a:p>
          <a:p>
            <a:pPr marL="228600" marR="0" lvl="0" indent="-228600" algn="l" defTabSz="914400" rtl="0" eaLnBrk="1" fontAlgn="auto" latinLnBrk="0" hangingPunct="1">
              <a:lnSpc>
                <a:spcPct val="100000"/>
              </a:lnSpc>
              <a:spcBef>
                <a:spcPts val="0"/>
              </a:spcBef>
              <a:spcAft>
                <a:spcPts val="600"/>
              </a:spcAft>
              <a:buClrTx/>
              <a:buSzTx/>
              <a:buFont typeface="+mj-lt"/>
              <a:buAutoNum type="arabicPeriod"/>
              <a:tabLst/>
              <a:defRPr/>
            </a:pPr>
            <a:r>
              <a:rPr lang="en-US" sz="900" dirty="0"/>
              <a:t>Click on the slide of the layout you want to change  &gt;  View  &gt;  Slide Master  &gt;  click on grey image shape  &gt;  right mouse click  &gt;  Send to back  &gt;  click on current photo  &gt;  right mouse click  &gt;  change picture  &gt;  then choose your photo from the location on your computer. If pasting in a photo from another document, delete the current photo and paste it into your new photo.</a:t>
            </a:r>
            <a:endParaRPr lang="en-AU" sz="900" dirty="0"/>
          </a:p>
          <a:p>
            <a:pPr marL="228600" lvl="0" indent="-228600">
              <a:spcAft>
                <a:spcPts val="600"/>
              </a:spcAft>
              <a:buFont typeface="+mj-lt"/>
              <a:buAutoNum type="arabicPeriod"/>
            </a:pPr>
            <a:r>
              <a:rPr lang="en-US" sz="900" dirty="0"/>
              <a:t>Expand the pasted image to the width of the page. To fix the image ratio go to the Picture Tools (Format) tab: choose the Crop tool  &gt;  Fill  &gt;  position the image in the area to suit. </a:t>
            </a:r>
            <a:endParaRPr lang="en-AU" sz="900" dirty="0"/>
          </a:p>
          <a:p>
            <a:pPr marL="228600" lvl="0" indent="-228600">
              <a:spcAft>
                <a:spcPts val="600"/>
              </a:spcAft>
              <a:buFont typeface="+mj-lt"/>
              <a:buAutoNum type="arabicPeriod"/>
            </a:pPr>
            <a:r>
              <a:rPr lang="en-US" sz="900" dirty="0"/>
              <a:t>Click on the new photo and right mouse click  &gt;  Send to back so it is behind the grouped transparent elements.</a:t>
            </a:r>
            <a:endParaRPr lang="en-AU" sz="900" dirty="0"/>
          </a:p>
          <a:p>
            <a:pPr marL="228600" marR="0" lvl="0" indent="-228600" algn="l" defTabSz="914400" rtl="0" eaLnBrk="1" fontAlgn="auto" latinLnBrk="0" hangingPunct="1">
              <a:lnSpc>
                <a:spcPct val="100000"/>
              </a:lnSpc>
              <a:spcBef>
                <a:spcPts val="0"/>
              </a:spcBef>
              <a:spcAft>
                <a:spcPts val="600"/>
              </a:spcAft>
              <a:buClrTx/>
              <a:buSzTx/>
              <a:buFont typeface="+mj-lt"/>
              <a:buAutoNum type="arabicPeriod"/>
              <a:tabLst/>
              <a:defRPr/>
            </a:pPr>
            <a:r>
              <a:rPr lang="en-US" sz="900" dirty="0"/>
              <a:t>Click on this instruction box and delete.</a:t>
            </a:r>
            <a:endParaRPr lang="en-AU" sz="900" dirty="0"/>
          </a:p>
          <a:p>
            <a:pPr marL="228600" lvl="0" indent="-228600">
              <a:spcAft>
                <a:spcPts val="600"/>
              </a:spcAft>
              <a:buFont typeface="+mj-lt"/>
              <a:buAutoNum type="arabicPeriod"/>
            </a:pPr>
            <a:r>
              <a:rPr lang="en-US" sz="900" dirty="0"/>
              <a:t>To go back to your presentation: View  &gt;  Normal.</a:t>
            </a:r>
            <a:endParaRPr lang="en-AU" sz="900" dirty="0"/>
          </a:p>
          <a:p>
            <a:pPr>
              <a:spcAft>
                <a:spcPts val="600"/>
              </a:spcAft>
            </a:pPr>
            <a:r>
              <a:rPr lang="en-AU" sz="900" b="1" i="1" dirty="0"/>
              <a:t>Delete any slides you do not require. These slides are included as examples only.</a:t>
            </a:r>
            <a:endParaRPr lang="en-AU" sz="900" dirty="0"/>
          </a:p>
        </p:txBody>
      </p:sp>
      <p:sp>
        <p:nvSpPr>
          <p:cNvPr id="2" name="Title 1">
            <a:extLst>
              <a:ext uri="{FF2B5EF4-FFF2-40B4-BE49-F238E27FC236}">
                <a16:creationId xmlns:a16="http://schemas.microsoft.com/office/drawing/2014/main" id="{9E29AF51-625F-4A3E-8AE6-C3B5B75C8F04}"/>
              </a:ext>
            </a:extLst>
          </p:cNvPr>
          <p:cNvSpPr>
            <a:spLocks noGrp="1"/>
          </p:cNvSpPr>
          <p:nvPr>
            <p:ph type="ctrTitle" hasCustomPrompt="1"/>
          </p:nvPr>
        </p:nvSpPr>
        <p:spPr>
          <a:xfrm>
            <a:off x="470375" y="503675"/>
            <a:ext cx="9046005" cy="855095"/>
          </a:xfrm>
        </p:spPr>
        <p:txBody>
          <a:bodyPr anchor="t">
            <a:noAutofit/>
          </a:bodyPr>
          <a:lstStyle>
            <a:lvl1pPr algn="l">
              <a:defRPr sz="2600" b="1">
                <a:solidFill>
                  <a:schemeClr val="tx2"/>
                </a:solidFill>
              </a:defRPr>
            </a:lvl1pPr>
          </a:lstStyle>
          <a:p>
            <a:r>
              <a:rPr lang="en-AU" b="1" dirty="0">
                <a:solidFill>
                  <a:srgbClr val="201547"/>
                </a:solidFill>
                <a:effectLst/>
                <a:latin typeface="Arial" panose="020B0604020202020204" pitchFamily="34" charset="0"/>
              </a:rPr>
              <a:t>Section Break Title over two lines maximum </a:t>
            </a:r>
            <a:r>
              <a:rPr lang="en-AU" dirty="0" err="1">
                <a:solidFill>
                  <a:srgbClr val="201547"/>
                </a:solidFill>
                <a:effectLst/>
                <a:latin typeface="Arial" panose="020B0604020202020204" pitchFamily="34" charset="0"/>
              </a:rPr>
              <a:t>bitat</a:t>
            </a:r>
            <a:r>
              <a:rPr lang="en-AU" dirty="0">
                <a:solidFill>
                  <a:srgbClr val="201547"/>
                </a:solidFill>
                <a:effectLst/>
                <a:latin typeface="Arial" panose="020B0604020202020204" pitchFamily="34" charset="0"/>
              </a:rPr>
              <a:t> </a:t>
            </a:r>
            <a:r>
              <a:rPr lang="en-AU" dirty="0" err="1">
                <a:solidFill>
                  <a:srgbClr val="201547"/>
                </a:solidFill>
                <a:effectLst/>
                <a:latin typeface="Arial" panose="020B0604020202020204" pitchFamily="34" charset="0"/>
              </a:rPr>
              <a:t>cullenis</a:t>
            </a:r>
            <a:r>
              <a:rPr lang="en-AU" dirty="0">
                <a:solidFill>
                  <a:srgbClr val="201547"/>
                </a:solidFill>
                <a:effectLst/>
                <a:latin typeface="Arial" panose="020B0604020202020204" pitchFamily="34" charset="0"/>
              </a:rPr>
              <a:t> </a:t>
            </a:r>
            <a:r>
              <a:rPr lang="en-AU" dirty="0" err="1">
                <a:solidFill>
                  <a:srgbClr val="201547"/>
                </a:solidFill>
                <a:effectLst/>
                <a:latin typeface="Arial" panose="020B0604020202020204" pitchFamily="34" charset="0"/>
              </a:rPr>
              <a:t>sequas</a:t>
            </a:r>
            <a:r>
              <a:rPr lang="en-AU" dirty="0">
                <a:solidFill>
                  <a:srgbClr val="201547"/>
                </a:solidFill>
                <a:effectLst/>
                <a:latin typeface="Arial" panose="020B0604020202020204" pitchFamily="34" charset="0"/>
              </a:rPr>
              <a:t> sum sima quat </a:t>
            </a:r>
            <a:r>
              <a:rPr lang="en-AU" dirty="0" err="1">
                <a:solidFill>
                  <a:srgbClr val="201547"/>
                </a:solidFill>
                <a:effectLst/>
                <a:latin typeface="Arial" panose="020B0604020202020204" pitchFamily="34" charset="0"/>
              </a:rPr>
              <a:t>apidellesti</a:t>
            </a:r>
            <a:r>
              <a:rPr lang="en-AU" dirty="0">
                <a:solidFill>
                  <a:srgbClr val="201547"/>
                </a:solidFill>
                <a:effectLst/>
                <a:latin typeface="Arial" panose="020B0604020202020204" pitchFamily="34" charset="0"/>
              </a:rPr>
              <a:t> beatus</a:t>
            </a:r>
          </a:p>
        </p:txBody>
      </p:sp>
      <p:grpSp>
        <p:nvGrpSpPr>
          <p:cNvPr id="3" name="Group 2">
            <a:extLst>
              <a:ext uri="{FF2B5EF4-FFF2-40B4-BE49-F238E27FC236}">
                <a16:creationId xmlns:a16="http://schemas.microsoft.com/office/drawing/2014/main" id="{51CDC1C1-2A7E-85C3-A223-171E8EA92954}"/>
              </a:ext>
              <a:ext uri="{C183D7F6-B498-43B3-948B-1728B52AA6E4}">
                <adec:decorative xmlns:adec="http://schemas.microsoft.com/office/drawing/2017/decorative" val="1"/>
              </a:ext>
            </a:extLst>
          </p:cNvPr>
          <p:cNvGrpSpPr/>
          <p:nvPr userDrawn="1"/>
        </p:nvGrpSpPr>
        <p:grpSpPr>
          <a:xfrm>
            <a:off x="-1" y="0"/>
            <a:ext cx="12203105" cy="6873500"/>
            <a:chOff x="-1" y="-13912"/>
            <a:chExt cx="12203105" cy="6873500"/>
          </a:xfrm>
        </p:grpSpPr>
        <p:sp>
          <p:nvSpPr>
            <p:cNvPr id="5" name="Rectangle 4">
              <a:extLst>
                <a:ext uri="{FF2B5EF4-FFF2-40B4-BE49-F238E27FC236}">
                  <a16:creationId xmlns:a16="http://schemas.microsoft.com/office/drawing/2014/main" id="{327C5AF6-0CC8-D88C-AB78-9FF0913E0A4A}"/>
                </a:ext>
              </a:extLst>
            </p:cNvPr>
            <p:cNvSpPr/>
            <p:nvPr userDrawn="1"/>
          </p:nvSpPr>
          <p:spPr>
            <a:xfrm>
              <a:off x="-1" y="6288088"/>
              <a:ext cx="12203105" cy="569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0" name="Picture 29">
              <a:extLst>
                <a:ext uri="{FF2B5EF4-FFF2-40B4-BE49-F238E27FC236}">
                  <a16:creationId xmlns:a16="http://schemas.microsoft.com/office/drawing/2014/main" id="{13D2856A-304E-C26D-8D61-2ECEBF02F9A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0583677" y="2857844"/>
              <a:ext cx="1619420" cy="3434660"/>
            </a:xfrm>
            <a:prstGeom prst="rect">
              <a:avLst/>
            </a:prstGeom>
          </p:spPr>
        </p:pic>
        <p:grpSp>
          <p:nvGrpSpPr>
            <p:cNvPr id="11" name="Group 10">
              <a:extLst>
                <a:ext uri="{FF2B5EF4-FFF2-40B4-BE49-F238E27FC236}">
                  <a16:creationId xmlns:a16="http://schemas.microsoft.com/office/drawing/2014/main" id="{C0CC8804-4074-E5EB-4C1C-FE4589EDF198}"/>
                </a:ext>
              </a:extLst>
            </p:cNvPr>
            <p:cNvGrpSpPr/>
            <p:nvPr userDrawn="1"/>
          </p:nvGrpSpPr>
          <p:grpSpPr>
            <a:xfrm>
              <a:off x="6001796" y="-13912"/>
              <a:ext cx="6190205" cy="6873500"/>
              <a:chOff x="6001796" y="-13912"/>
              <a:chExt cx="6190205" cy="6873500"/>
            </a:xfrm>
          </p:grpSpPr>
          <p:sp>
            <p:nvSpPr>
              <p:cNvPr id="12" name="Freeform: Shape 11">
                <a:extLst>
                  <a:ext uri="{FF2B5EF4-FFF2-40B4-BE49-F238E27FC236}">
                    <a16:creationId xmlns:a16="http://schemas.microsoft.com/office/drawing/2014/main" id="{6336F2DE-D516-EC14-B1BA-7D0C4AB8ABC0}"/>
                  </a:ext>
                </a:extLst>
              </p:cNvPr>
              <p:cNvSpPr/>
              <p:nvPr userDrawn="1"/>
            </p:nvSpPr>
            <p:spPr>
              <a:xfrm>
                <a:off x="8955532" y="-13912"/>
                <a:ext cx="3236469" cy="5160587"/>
              </a:xfrm>
              <a:custGeom>
                <a:avLst/>
                <a:gdLst>
                  <a:gd name="connsiteX0" fmla="*/ 2432612 w 3236469"/>
                  <a:gd name="connsiteY0" fmla="*/ 0 h 5160587"/>
                  <a:gd name="connsiteX1" fmla="*/ 3236469 w 3236469"/>
                  <a:gd name="connsiteY1" fmla="*/ 0 h 5160587"/>
                  <a:gd name="connsiteX2" fmla="*/ 3236469 w 3236469"/>
                  <a:gd name="connsiteY2" fmla="*/ 1735063 h 5160587"/>
                  <a:gd name="connsiteX3" fmla="*/ 1621762 w 3236469"/>
                  <a:gd name="connsiteY3" fmla="*/ 5160587 h 5160587"/>
                  <a:gd name="connsiteX4" fmla="*/ 0 w 3236469"/>
                  <a:gd name="connsiteY4" fmla="*/ 5160587 h 5160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6469" h="5160587">
                    <a:moveTo>
                      <a:pt x="2432612" y="0"/>
                    </a:moveTo>
                    <a:lnTo>
                      <a:pt x="3236469" y="0"/>
                    </a:lnTo>
                    <a:lnTo>
                      <a:pt x="3236469" y="1735063"/>
                    </a:lnTo>
                    <a:lnTo>
                      <a:pt x="1621762" y="5160587"/>
                    </a:lnTo>
                    <a:lnTo>
                      <a:pt x="0" y="5160587"/>
                    </a:lnTo>
                    <a:close/>
                  </a:path>
                </a:pathLst>
              </a:custGeom>
              <a:solidFill>
                <a:schemeClr val="accent1"/>
              </a:solidFill>
              <a:ln w="6350" cap="flat">
                <a:noFill/>
                <a:prstDash val="solid"/>
                <a:miter/>
              </a:ln>
            </p:spPr>
            <p:txBody>
              <a:bodyPr wrap="square" rtlCol="0" anchor="ctr">
                <a:noAutofit/>
              </a:bodyPr>
              <a:lstStyle/>
              <a:p>
                <a:endParaRPr lang="en-US" dirty="0"/>
              </a:p>
            </p:txBody>
          </p:sp>
          <p:sp>
            <p:nvSpPr>
              <p:cNvPr id="13" name="Freeform 5">
                <a:extLst>
                  <a:ext uri="{FF2B5EF4-FFF2-40B4-BE49-F238E27FC236}">
                    <a16:creationId xmlns:a16="http://schemas.microsoft.com/office/drawing/2014/main" id="{8DB14D39-B80A-7CA7-190E-0D1CB7F239CC}"/>
                  </a:ext>
                </a:extLst>
              </p:cNvPr>
              <p:cNvSpPr/>
              <p:nvPr userDrawn="1"/>
            </p:nvSpPr>
            <p:spPr>
              <a:xfrm>
                <a:off x="9503576" y="4003675"/>
                <a:ext cx="1077594" cy="1143000"/>
              </a:xfrm>
              <a:custGeom>
                <a:avLst/>
                <a:gdLst>
                  <a:gd name="connsiteX0" fmla="*/ 538797 w 1077594"/>
                  <a:gd name="connsiteY0" fmla="*/ 0 h 1143000"/>
                  <a:gd name="connsiteX1" fmla="*/ 1077595 w 1077594"/>
                  <a:gd name="connsiteY1" fmla="*/ 1143000 h 1143000"/>
                  <a:gd name="connsiteX2" fmla="*/ 0 w 1077594"/>
                  <a:gd name="connsiteY2" fmla="*/ 1143000 h 1143000"/>
                  <a:gd name="connsiteX3" fmla="*/ 538797 w 1077594"/>
                  <a:gd name="connsiteY3" fmla="*/ 0 h 1143000"/>
                </a:gdLst>
                <a:ahLst/>
                <a:cxnLst>
                  <a:cxn ang="0">
                    <a:pos x="connsiteX0" y="connsiteY0"/>
                  </a:cxn>
                  <a:cxn ang="0">
                    <a:pos x="connsiteX1" y="connsiteY1"/>
                  </a:cxn>
                  <a:cxn ang="0">
                    <a:pos x="connsiteX2" y="connsiteY2"/>
                  </a:cxn>
                  <a:cxn ang="0">
                    <a:pos x="connsiteX3" y="connsiteY3"/>
                  </a:cxn>
                </a:cxnLst>
                <a:rect l="l" t="t" r="r" b="b"/>
                <a:pathLst>
                  <a:path w="1077594" h="1143000">
                    <a:moveTo>
                      <a:pt x="538797" y="0"/>
                    </a:moveTo>
                    <a:lnTo>
                      <a:pt x="1077595" y="1143000"/>
                    </a:lnTo>
                    <a:lnTo>
                      <a:pt x="0" y="1143000"/>
                    </a:lnTo>
                    <a:lnTo>
                      <a:pt x="538797" y="0"/>
                    </a:lnTo>
                    <a:close/>
                  </a:path>
                </a:pathLst>
              </a:custGeom>
              <a:solidFill>
                <a:schemeClr val="accent4"/>
              </a:solidFill>
              <a:ln w="6350" cap="flat">
                <a:noFill/>
                <a:prstDash val="solid"/>
                <a:miter/>
              </a:ln>
            </p:spPr>
            <p:txBody>
              <a:bodyPr rtlCol="0" anchor="ctr"/>
              <a:lstStyle/>
              <a:p>
                <a:endParaRPr lang="en-US"/>
              </a:p>
            </p:txBody>
          </p:sp>
          <p:sp>
            <p:nvSpPr>
              <p:cNvPr id="14" name="Freeform 7">
                <a:extLst>
                  <a:ext uri="{FF2B5EF4-FFF2-40B4-BE49-F238E27FC236}">
                    <a16:creationId xmlns:a16="http://schemas.microsoft.com/office/drawing/2014/main" id="{024C83FB-60F6-E383-D574-7C730BA88603}"/>
                  </a:ext>
                </a:extLst>
              </p:cNvPr>
              <p:cNvSpPr/>
              <p:nvPr userDrawn="1"/>
            </p:nvSpPr>
            <p:spPr>
              <a:xfrm>
                <a:off x="7349127" y="4003675"/>
                <a:ext cx="2693987" cy="2286000"/>
              </a:xfrm>
              <a:custGeom>
                <a:avLst/>
                <a:gdLst>
                  <a:gd name="connsiteX0" fmla="*/ 1077595 w 2693987"/>
                  <a:gd name="connsiteY0" fmla="*/ 0 h 2286000"/>
                  <a:gd name="connsiteX1" fmla="*/ 2693988 w 2693987"/>
                  <a:gd name="connsiteY1" fmla="*/ 0 h 2286000"/>
                  <a:gd name="connsiteX2" fmla="*/ 1616393 w 2693987"/>
                  <a:gd name="connsiteY2" fmla="*/ 2286000 h 2286000"/>
                  <a:gd name="connsiteX3" fmla="*/ 0 w 2693987"/>
                  <a:gd name="connsiteY3" fmla="*/ 2286000 h 2286000"/>
                  <a:gd name="connsiteX4" fmla="*/ 1077595 w 2693987"/>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3987" h="2286000">
                    <a:moveTo>
                      <a:pt x="1077595" y="0"/>
                    </a:moveTo>
                    <a:lnTo>
                      <a:pt x="2693988" y="0"/>
                    </a:lnTo>
                    <a:lnTo>
                      <a:pt x="1616393" y="2286000"/>
                    </a:lnTo>
                    <a:lnTo>
                      <a:pt x="0" y="2286000"/>
                    </a:lnTo>
                    <a:lnTo>
                      <a:pt x="1077595" y="0"/>
                    </a:lnTo>
                    <a:close/>
                  </a:path>
                </a:pathLst>
              </a:custGeom>
              <a:solidFill>
                <a:schemeClr val="accent3"/>
              </a:solidFill>
              <a:ln w="6350" cap="flat">
                <a:noFill/>
                <a:prstDash val="solid"/>
                <a:miter/>
              </a:ln>
            </p:spPr>
            <p:txBody>
              <a:bodyPr rtlCol="0" anchor="ctr"/>
              <a:lstStyle/>
              <a:p>
                <a:endParaRPr lang="en-US"/>
              </a:p>
            </p:txBody>
          </p:sp>
          <p:sp>
            <p:nvSpPr>
              <p:cNvPr id="15" name="Freeform 8">
                <a:extLst>
                  <a:ext uri="{FF2B5EF4-FFF2-40B4-BE49-F238E27FC236}">
                    <a16:creationId xmlns:a16="http://schemas.microsoft.com/office/drawing/2014/main" id="{35C75AF2-E742-0173-4484-A84F428136E1}"/>
                  </a:ext>
                </a:extLst>
              </p:cNvPr>
              <p:cNvSpPr/>
              <p:nvPr userDrawn="1"/>
            </p:nvSpPr>
            <p:spPr>
              <a:xfrm>
                <a:off x="6001796" y="5145088"/>
                <a:ext cx="2424556" cy="1714500"/>
              </a:xfrm>
              <a:custGeom>
                <a:avLst/>
                <a:gdLst>
                  <a:gd name="connsiteX0" fmla="*/ 808164 w 2424556"/>
                  <a:gd name="connsiteY0" fmla="*/ 0 h 1714500"/>
                  <a:gd name="connsiteX1" fmla="*/ 2424557 w 2424556"/>
                  <a:gd name="connsiteY1" fmla="*/ 0 h 1714500"/>
                  <a:gd name="connsiteX2" fmla="*/ 1616392 w 2424556"/>
                  <a:gd name="connsiteY2" fmla="*/ 1714500 h 1714500"/>
                  <a:gd name="connsiteX3" fmla="*/ 0 w 2424556"/>
                  <a:gd name="connsiteY3" fmla="*/ 1714500 h 1714500"/>
                  <a:gd name="connsiteX4" fmla="*/ 808164 w 2424556"/>
                  <a:gd name="connsiteY4" fmla="*/ 0 h 171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4556" h="1714500">
                    <a:moveTo>
                      <a:pt x="808164" y="0"/>
                    </a:moveTo>
                    <a:lnTo>
                      <a:pt x="2424557" y="0"/>
                    </a:lnTo>
                    <a:lnTo>
                      <a:pt x="1616392" y="1714500"/>
                    </a:lnTo>
                    <a:lnTo>
                      <a:pt x="0" y="1714500"/>
                    </a:lnTo>
                    <a:lnTo>
                      <a:pt x="808164" y="0"/>
                    </a:lnTo>
                    <a:close/>
                  </a:path>
                </a:pathLst>
              </a:custGeom>
              <a:solidFill>
                <a:schemeClr val="accent2"/>
              </a:solidFill>
              <a:ln w="6350" cap="flat">
                <a:noFill/>
                <a:prstDash val="solid"/>
                <a:miter/>
              </a:ln>
            </p:spPr>
            <p:txBody>
              <a:bodyPr rtlCol="0" anchor="ctr"/>
              <a:lstStyle/>
              <a:p>
                <a:endParaRPr lang="en-US"/>
              </a:p>
            </p:txBody>
          </p:sp>
          <p:sp>
            <p:nvSpPr>
              <p:cNvPr id="16" name="Freeform 9">
                <a:extLst>
                  <a:ext uri="{FF2B5EF4-FFF2-40B4-BE49-F238E27FC236}">
                    <a16:creationId xmlns:a16="http://schemas.microsoft.com/office/drawing/2014/main" id="{B36C4560-1812-D059-4F9D-766DAA0EE910}"/>
                  </a:ext>
                </a:extLst>
              </p:cNvPr>
              <p:cNvSpPr/>
              <p:nvPr userDrawn="1"/>
            </p:nvSpPr>
            <p:spPr>
              <a:xfrm>
                <a:off x="7887554" y="5145088"/>
                <a:ext cx="1077595" cy="1143000"/>
              </a:xfrm>
              <a:custGeom>
                <a:avLst/>
                <a:gdLst>
                  <a:gd name="connsiteX0" fmla="*/ 538797 w 1077595"/>
                  <a:gd name="connsiteY0" fmla="*/ 0 h 1143000"/>
                  <a:gd name="connsiteX1" fmla="*/ 1077596 w 1077595"/>
                  <a:gd name="connsiteY1" fmla="*/ 1143000 h 1143000"/>
                  <a:gd name="connsiteX2" fmla="*/ 0 w 1077595"/>
                  <a:gd name="connsiteY2" fmla="*/ 1143000 h 1143000"/>
                  <a:gd name="connsiteX3" fmla="*/ 538797 w 1077595"/>
                  <a:gd name="connsiteY3" fmla="*/ 0 h 1143000"/>
                </a:gdLst>
                <a:ahLst/>
                <a:cxnLst>
                  <a:cxn ang="0">
                    <a:pos x="connsiteX0" y="connsiteY0"/>
                  </a:cxn>
                  <a:cxn ang="0">
                    <a:pos x="connsiteX1" y="connsiteY1"/>
                  </a:cxn>
                  <a:cxn ang="0">
                    <a:pos x="connsiteX2" y="connsiteY2"/>
                  </a:cxn>
                  <a:cxn ang="0">
                    <a:pos x="connsiteX3" y="connsiteY3"/>
                  </a:cxn>
                </a:cxnLst>
                <a:rect l="l" t="t" r="r" b="b"/>
                <a:pathLst>
                  <a:path w="1077595" h="1143000">
                    <a:moveTo>
                      <a:pt x="538797" y="0"/>
                    </a:moveTo>
                    <a:lnTo>
                      <a:pt x="1077596" y="1143000"/>
                    </a:lnTo>
                    <a:lnTo>
                      <a:pt x="0" y="1143000"/>
                    </a:lnTo>
                    <a:lnTo>
                      <a:pt x="538797" y="0"/>
                    </a:lnTo>
                    <a:close/>
                  </a:path>
                </a:pathLst>
              </a:custGeom>
              <a:solidFill>
                <a:schemeClr val="accent4"/>
              </a:solidFill>
              <a:ln w="6350" cap="flat">
                <a:noFill/>
                <a:prstDash val="solid"/>
                <a:miter/>
              </a:ln>
            </p:spPr>
            <p:txBody>
              <a:bodyPr rtlCol="0" anchor="ctr"/>
              <a:lstStyle/>
              <a:p>
                <a:endParaRPr lang="en-US"/>
              </a:p>
            </p:txBody>
          </p:sp>
        </p:grpSp>
      </p:grpSp>
      <p:sp>
        <p:nvSpPr>
          <p:cNvPr id="6" name="MSIPCMContentMarking" descr="{&quot;HashCode&quot;:-1264680268,&quot;Placement&quot;:&quot;Footer&quot;,&quot;Top&quot;:516.65155,&quot;Left&quot;:446.046448,&quot;SlideWidth&quot;:960,&quot;SlideHeight&quot;:540}">
            <a:extLst>
              <a:ext uri="{FF2B5EF4-FFF2-40B4-BE49-F238E27FC236}">
                <a16:creationId xmlns:a16="http://schemas.microsoft.com/office/drawing/2014/main" id="{B11AA92F-CFE5-28BB-D5D5-875B491D0F6E}"/>
              </a:ext>
            </a:extLst>
          </p:cNvPr>
          <p:cNvSpPr txBox="1"/>
          <p:nvPr userDrawn="1"/>
        </p:nvSpPr>
        <p:spPr>
          <a:xfrm>
            <a:off x="335360" y="6617404"/>
            <a:ext cx="862419" cy="184666"/>
          </a:xfrm>
          <a:prstGeom prst="rect">
            <a:avLst/>
          </a:prstGeom>
          <a:noFill/>
        </p:spPr>
        <p:txBody>
          <a:bodyPr vert="horz" wrap="square" lIns="0" tIns="0" rIns="0" bIns="0" rtlCol="0" anchor="ctr" anchorCtr="1">
            <a:spAutoFit/>
          </a:bodyPr>
          <a:lstStyle/>
          <a:p>
            <a:pPr algn="ctr">
              <a:spcBef>
                <a:spcPts val="0"/>
              </a:spcBef>
              <a:spcAft>
                <a:spcPts val="0"/>
              </a:spcAft>
            </a:pPr>
            <a:r>
              <a:rPr lang="en-AU" sz="1200" dirty="0">
                <a:solidFill>
                  <a:schemeClr val="tx2"/>
                </a:solidFill>
                <a:latin typeface="Calibri" panose="020F0502020204030204" pitchFamily="34" charset="0"/>
              </a:rPr>
              <a:t>OFFICIAL</a:t>
            </a:r>
          </a:p>
        </p:txBody>
      </p:sp>
    </p:spTree>
    <p:extLst>
      <p:ext uri="{BB962C8B-B14F-4D97-AF65-F5344CB8AC3E}">
        <p14:creationId xmlns:p14="http://schemas.microsoft.com/office/powerpoint/2010/main" val="38131935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End Slide_Thank you">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5AD8E5F-77FE-5431-D20F-E47A970BC25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236450" y="5723041"/>
            <a:ext cx="2215146" cy="567476"/>
          </a:xfrm>
          <a:prstGeom prst="rect">
            <a:avLst/>
          </a:prstGeom>
        </p:spPr>
      </p:pic>
      <p:sp>
        <p:nvSpPr>
          <p:cNvPr id="5" name="Freeform 4">
            <a:extLst>
              <a:ext uri="{FF2B5EF4-FFF2-40B4-BE49-F238E27FC236}">
                <a16:creationId xmlns:a16="http://schemas.microsoft.com/office/drawing/2014/main" id="{FB36D938-24B9-CD0B-0C73-6E6237093CE3}"/>
              </a:ext>
            </a:extLst>
          </p:cNvPr>
          <p:cNvSpPr/>
          <p:nvPr userDrawn="1"/>
        </p:nvSpPr>
        <p:spPr>
          <a:xfrm>
            <a:off x="0" y="1"/>
            <a:ext cx="10917885" cy="6290516"/>
          </a:xfrm>
          <a:custGeom>
            <a:avLst/>
            <a:gdLst>
              <a:gd name="connsiteX0" fmla="*/ 10917885 w 10917885"/>
              <a:gd name="connsiteY0" fmla="*/ 0 h 6305175"/>
              <a:gd name="connsiteX1" fmla="*/ 7945746 w 10917885"/>
              <a:gd name="connsiteY1" fmla="*/ 6305175 h 6305175"/>
              <a:gd name="connsiteX2" fmla="*/ 0 w 10917885"/>
              <a:gd name="connsiteY2" fmla="*/ 6305175 h 6305175"/>
              <a:gd name="connsiteX3" fmla="*/ 0 w 10917885"/>
              <a:gd name="connsiteY3" fmla="*/ 7441 h 6305175"/>
              <a:gd name="connsiteX4" fmla="*/ 10917885 w 10917885"/>
              <a:gd name="connsiteY4" fmla="*/ 0 h 6305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7885" h="6305175">
                <a:moveTo>
                  <a:pt x="10917885" y="0"/>
                </a:moveTo>
                <a:lnTo>
                  <a:pt x="7945746" y="6305175"/>
                </a:lnTo>
                <a:lnTo>
                  <a:pt x="0" y="6305175"/>
                </a:lnTo>
                <a:lnTo>
                  <a:pt x="0" y="7441"/>
                </a:lnTo>
                <a:lnTo>
                  <a:pt x="10917885"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noFill/>
            </a:endParaRPr>
          </a:p>
        </p:txBody>
      </p:sp>
      <p:grpSp>
        <p:nvGrpSpPr>
          <p:cNvPr id="6" name="Group 5">
            <a:extLst>
              <a:ext uri="{FF2B5EF4-FFF2-40B4-BE49-F238E27FC236}">
                <a16:creationId xmlns:a16="http://schemas.microsoft.com/office/drawing/2014/main" id="{83D0E08A-E22B-39AF-6567-3A48AD3436B5}"/>
              </a:ext>
            </a:extLst>
          </p:cNvPr>
          <p:cNvGrpSpPr/>
          <p:nvPr userDrawn="1"/>
        </p:nvGrpSpPr>
        <p:grpSpPr>
          <a:xfrm>
            <a:off x="5454000" y="0"/>
            <a:ext cx="6737783" cy="6873500"/>
            <a:chOff x="5465321" y="-25797"/>
            <a:chExt cx="6737783" cy="6873500"/>
          </a:xfrm>
        </p:grpSpPr>
        <p:pic>
          <p:nvPicPr>
            <p:cNvPr id="32" name="Picture 31">
              <a:extLst>
                <a:ext uri="{FF2B5EF4-FFF2-40B4-BE49-F238E27FC236}">
                  <a16:creationId xmlns:a16="http://schemas.microsoft.com/office/drawing/2014/main" id="{B674985C-936A-DA81-D17C-CE9FD7DA8AA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0583677" y="1697853"/>
              <a:ext cx="1619420" cy="3434660"/>
            </a:xfrm>
            <a:prstGeom prst="rect">
              <a:avLst/>
            </a:prstGeom>
          </p:spPr>
        </p:pic>
        <p:sp>
          <p:nvSpPr>
            <p:cNvPr id="33" name="Freeform 32">
              <a:extLst>
                <a:ext uri="{FF2B5EF4-FFF2-40B4-BE49-F238E27FC236}">
                  <a16:creationId xmlns:a16="http://schemas.microsoft.com/office/drawing/2014/main" id="{E142C69F-94A6-DDA2-7271-D6617C915586}"/>
                </a:ext>
              </a:extLst>
            </p:cNvPr>
            <p:cNvSpPr/>
            <p:nvPr userDrawn="1"/>
          </p:nvSpPr>
          <p:spPr>
            <a:xfrm>
              <a:off x="8419056" y="-25797"/>
              <a:ext cx="3784048" cy="5160587"/>
            </a:xfrm>
            <a:custGeom>
              <a:avLst/>
              <a:gdLst>
                <a:gd name="connsiteX0" fmla="*/ 2424557 w 3771518"/>
                <a:gd name="connsiteY0" fmla="*/ 0 h 5143500"/>
                <a:gd name="connsiteX1" fmla="*/ 3771519 w 3771518"/>
                <a:gd name="connsiteY1" fmla="*/ 0 h 5143500"/>
                <a:gd name="connsiteX2" fmla="*/ 3771519 w 3771518"/>
                <a:gd name="connsiteY2" fmla="*/ 571500 h 5143500"/>
                <a:gd name="connsiteX3" fmla="*/ 1616392 w 3771518"/>
                <a:gd name="connsiteY3" fmla="*/ 5143500 h 5143500"/>
                <a:gd name="connsiteX4" fmla="*/ 0 w 3771518"/>
                <a:gd name="connsiteY4" fmla="*/ 5143500 h 5143500"/>
                <a:gd name="connsiteX5" fmla="*/ 2424557 w 3771518"/>
                <a:gd name="connsiteY5"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1518" h="5143500">
                  <a:moveTo>
                    <a:pt x="2424557" y="0"/>
                  </a:moveTo>
                  <a:lnTo>
                    <a:pt x="3771519" y="0"/>
                  </a:lnTo>
                  <a:lnTo>
                    <a:pt x="3771519" y="571500"/>
                  </a:lnTo>
                  <a:lnTo>
                    <a:pt x="1616392" y="5143500"/>
                  </a:lnTo>
                  <a:lnTo>
                    <a:pt x="0" y="5143500"/>
                  </a:lnTo>
                  <a:lnTo>
                    <a:pt x="2424557" y="0"/>
                  </a:lnTo>
                  <a:close/>
                </a:path>
              </a:pathLst>
            </a:custGeom>
            <a:solidFill>
              <a:schemeClr val="accent1"/>
            </a:solidFill>
            <a:ln w="6350"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21CC67E0-FAF2-435B-BF8D-191CE9B00BC5}"/>
                </a:ext>
              </a:extLst>
            </p:cNvPr>
            <p:cNvSpPr/>
            <p:nvPr userDrawn="1"/>
          </p:nvSpPr>
          <p:spPr>
            <a:xfrm>
              <a:off x="8967101" y="3991790"/>
              <a:ext cx="1077594" cy="1143000"/>
            </a:xfrm>
            <a:custGeom>
              <a:avLst/>
              <a:gdLst>
                <a:gd name="connsiteX0" fmla="*/ 538797 w 1077594"/>
                <a:gd name="connsiteY0" fmla="*/ 0 h 1143000"/>
                <a:gd name="connsiteX1" fmla="*/ 1077595 w 1077594"/>
                <a:gd name="connsiteY1" fmla="*/ 1143000 h 1143000"/>
                <a:gd name="connsiteX2" fmla="*/ 0 w 1077594"/>
                <a:gd name="connsiteY2" fmla="*/ 1143000 h 1143000"/>
                <a:gd name="connsiteX3" fmla="*/ 538797 w 1077594"/>
                <a:gd name="connsiteY3" fmla="*/ 0 h 1143000"/>
              </a:gdLst>
              <a:ahLst/>
              <a:cxnLst>
                <a:cxn ang="0">
                  <a:pos x="connsiteX0" y="connsiteY0"/>
                </a:cxn>
                <a:cxn ang="0">
                  <a:pos x="connsiteX1" y="connsiteY1"/>
                </a:cxn>
                <a:cxn ang="0">
                  <a:pos x="connsiteX2" y="connsiteY2"/>
                </a:cxn>
                <a:cxn ang="0">
                  <a:pos x="connsiteX3" y="connsiteY3"/>
                </a:cxn>
              </a:cxnLst>
              <a:rect l="l" t="t" r="r" b="b"/>
              <a:pathLst>
                <a:path w="1077594" h="1143000">
                  <a:moveTo>
                    <a:pt x="538797" y="0"/>
                  </a:moveTo>
                  <a:lnTo>
                    <a:pt x="1077595" y="1143000"/>
                  </a:lnTo>
                  <a:lnTo>
                    <a:pt x="0" y="1143000"/>
                  </a:lnTo>
                  <a:lnTo>
                    <a:pt x="538797" y="0"/>
                  </a:lnTo>
                  <a:close/>
                </a:path>
              </a:pathLst>
            </a:custGeom>
            <a:solidFill>
              <a:schemeClr val="accent4"/>
            </a:solidFill>
            <a:ln w="6350"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A1338424-928F-6959-A46B-85B821A3981F}"/>
                </a:ext>
              </a:extLst>
            </p:cNvPr>
            <p:cNvSpPr/>
            <p:nvPr userDrawn="1"/>
          </p:nvSpPr>
          <p:spPr>
            <a:xfrm>
              <a:off x="6812652" y="3991790"/>
              <a:ext cx="2693987" cy="2286000"/>
            </a:xfrm>
            <a:custGeom>
              <a:avLst/>
              <a:gdLst>
                <a:gd name="connsiteX0" fmla="*/ 1077595 w 2693987"/>
                <a:gd name="connsiteY0" fmla="*/ 0 h 2286000"/>
                <a:gd name="connsiteX1" fmla="*/ 2693988 w 2693987"/>
                <a:gd name="connsiteY1" fmla="*/ 0 h 2286000"/>
                <a:gd name="connsiteX2" fmla="*/ 1616393 w 2693987"/>
                <a:gd name="connsiteY2" fmla="*/ 2286000 h 2286000"/>
                <a:gd name="connsiteX3" fmla="*/ 0 w 2693987"/>
                <a:gd name="connsiteY3" fmla="*/ 2286000 h 2286000"/>
                <a:gd name="connsiteX4" fmla="*/ 1077595 w 2693987"/>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3987" h="2286000">
                  <a:moveTo>
                    <a:pt x="1077595" y="0"/>
                  </a:moveTo>
                  <a:lnTo>
                    <a:pt x="2693988" y="0"/>
                  </a:lnTo>
                  <a:lnTo>
                    <a:pt x="1616393" y="2286000"/>
                  </a:lnTo>
                  <a:lnTo>
                    <a:pt x="0" y="2286000"/>
                  </a:lnTo>
                  <a:lnTo>
                    <a:pt x="1077595" y="0"/>
                  </a:lnTo>
                  <a:close/>
                </a:path>
              </a:pathLst>
            </a:custGeom>
            <a:solidFill>
              <a:schemeClr val="accent3"/>
            </a:solidFill>
            <a:ln w="6350"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B4E902FE-52E1-43C6-C432-F41487A22F59}"/>
                </a:ext>
              </a:extLst>
            </p:cNvPr>
            <p:cNvSpPr/>
            <p:nvPr userDrawn="1"/>
          </p:nvSpPr>
          <p:spPr>
            <a:xfrm>
              <a:off x="5465321" y="5133203"/>
              <a:ext cx="2424556" cy="1714500"/>
            </a:xfrm>
            <a:custGeom>
              <a:avLst/>
              <a:gdLst>
                <a:gd name="connsiteX0" fmla="*/ 808164 w 2424556"/>
                <a:gd name="connsiteY0" fmla="*/ 0 h 1714500"/>
                <a:gd name="connsiteX1" fmla="*/ 2424557 w 2424556"/>
                <a:gd name="connsiteY1" fmla="*/ 0 h 1714500"/>
                <a:gd name="connsiteX2" fmla="*/ 1616392 w 2424556"/>
                <a:gd name="connsiteY2" fmla="*/ 1714500 h 1714500"/>
                <a:gd name="connsiteX3" fmla="*/ 0 w 2424556"/>
                <a:gd name="connsiteY3" fmla="*/ 1714500 h 1714500"/>
                <a:gd name="connsiteX4" fmla="*/ 808164 w 2424556"/>
                <a:gd name="connsiteY4" fmla="*/ 0 h 171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4556" h="1714500">
                  <a:moveTo>
                    <a:pt x="808164" y="0"/>
                  </a:moveTo>
                  <a:lnTo>
                    <a:pt x="2424557" y="0"/>
                  </a:lnTo>
                  <a:lnTo>
                    <a:pt x="1616392" y="1714500"/>
                  </a:lnTo>
                  <a:lnTo>
                    <a:pt x="0" y="1714500"/>
                  </a:lnTo>
                  <a:lnTo>
                    <a:pt x="808164" y="0"/>
                  </a:lnTo>
                  <a:close/>
                </a:path>
              </a:pathLst>
            </a:custGeom>
            <a:solidFill>
              <a:schemeClr val="accent2"/>
            </a:solidFill>
            <a:ln w="6350"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7A9CBB0A-E39B-164D-BD2F-2ED2CE078955}"/>
                </a:ext>
              </a:extLst>
            </p:cNvPr>
            <p:cNvSpPr/>
            <p:nvPr userDrawn="1"/>
          </p:nvSpPr>
          <p:spPr>
            <a:xfrm>
              <a:off x="7351079" y="5133203"/>
              <a:ext cx="1077595" cy="1143000"/>
            </a:xfrm>
            <a:custGeom>
              <a:avLst/>
              <a:gdLst>
                <a:gd name="connsiteX0" fmla="*/ 538797 w 1077595"/>
                <a:gd name="connsiteY0" fmla="*/ 0 h 1143000"/>
                <a:gd name="connsiteX1" fmla="*/ 1077596 w 1077595"/>
                <a:gd name="connsiteY1" fmla="*/ 1143000 h 1143000"/>
                <a:gd name="connsiteX2" fmla="*/ 0 w 1077595"/>
                <a:gd name="connsiteY2" fmla="*/ 1143000 h 1143000"/>
                <a:gd name="connsiteX3" fmla="*/ 538797 w 1077595"/>
                <a:gd name="connsiteY3" fmla="*/ 0 h 1143000"/>
              </a:gdLst>
              <a:ahLst/>
              <a:cxnLst>
                <a:cxn ang="0">
                  <a:pos x="connsiteX0" y="connsiteY0"/>
                </a:cxn>
                <a:cxn ang="0">
                  <a:pos x="connsiteX1" y="connsiteY1"/>
                </a:cxn>
                <a:cxn ang="0">
                  <a:pos x="connsiteX2" y="connsiteY2"/>
                </a:cxn>
                <a:cxn ang="0">
                  <a:pos x="connsiteX3" y="connsiteY3"/>
                </a:cxn>
              </a:cxnLst>
              <a:rect l="l" t="t" r="r" b="b"/>
              <a:pathLst>
                <a:path w="1077595" h="1143000">
                  <a:moveTo>
                    <a:pt x="538797" y="0"/>
                  </a:moveTo>
                  <a:lnTo>
                    <a:pt x="1077596" y="1143000"/>
                  </a:lnTo>
                  <a:lnTo>
                    <a:pt x="0" y="1143000"/>
                  </a:lnTo>
                  <a:lnTo>
                    <a:pt x="538797" y="0"/>
                  </a:lnTo>
                  <a:close/>
                </a:path>
              </a:pathLst>
            </a:custGeom>
            <a:solidFill>
              <a:schemeClr val="accent4"/>
            </a:solidFill>
            <a:ln w="6350"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F99395AE-9471-5917-3C74-9C92B85E186F}"/>
              </a:ext>
            </a:extLst>
          </p:cNvPr>
          <p:cNvSpPr>
            <a:spLocks noGrp="1"/>
          </p:cNvSpPr>
          <p:nvPr userDrawn="1">
            <p:ph type="title"/>
          </p:nvPr>
        </p:nvSpPr>
        <p:spPr>
          <a:xfrm>
            <a:off x="470376" y="503675"/>
            <a:ext cx="7419502" cy="2350650"/>
          </a:xfrm>
        </p:spPr>
        <p:txBody>
          <a:bodyPr anchor="t" anchorCtr="0">
            <a:normAutofit/>
          </a:bodyPr>
          <a:lstStyle>
            <a:lvl1pPr>
              <a:defRPr sz="2600" b="1">
                <a:solidFill>
                  <a:schemeClr val="bg1"/>
                </a:solidFill>
              </a:defRPr>
            </a:lvl1pPr>
          </a:lstStyle>
          <a:p>
            <a:r>
              <a:rPr lang="en-US"/>
              <a:t>Click to edit Master title style</a:t>
            </a:r>
            <a:endParaRPr lang="en-US" dirty="0"/>
          </a:p>
        </p:txBody>
      </p:sp>
      <p:sp>
        <p:nvSpPr>
          <p:cNvPr id="4" name="MSIPCMContentMarking" descr="{&quot;HashCode&quot;:-1264680268,&quot;Placement&quot;:&quot;Footer&quot;,&quot;Top&quot;:516.65155,&quot;Left&quot;:446.046448,&quot;SlideWidth&quot;:960,&quot;SlideHeight&quot;:540}">
            <a:extLst>
              <a:ext uri="{FF2B5EF4-FFF2-40B4-BE49-F238E27FC236}">
                <a16:creationId xmlns:a16="http://schemas.microsoft.com/office/drawing/2014/main" id="{61BB8B2E-E442-59A7-1F07-292B286E115B}"/>
              </a:ext>
            </a:extLst>
          </p:cNvPr>
          <p:cNvSpPr txBox="1"/>
          <p:nvPr userDrawn="1"/>
        </p:nvSpPr>
        <p:spPr>
          <a:xfrm>
            <a:off x="335360" y="6561475"/>
            <a:ext cx="862419" cy="296525"/>
          </a:xfrm>
          <a:prstGeom prst="rect">
            <a:avLst/>
          </a:prstGeom>
          <a:noFill/>
        </p:spPr>
        <p:txBody>
          <a:bodyPr vert="horz" wrap="square" lIns="0" tIns="0" rIns="0" bIns="0" rtlCol="0" anchor="ctr" anchorCtr="1">
            <a:spAutoFit/>
          </a:bodyPr>
          <a:lstStyle/>
          <a:p>
            <a:pPr algn="ctr">
              <a:spcBef>
                <a:spcPts val="0"/>
              </a:spcBef>
              <a:spcAft>
                <a:spcPts val="0"/>
              </a:spcAft>
            </a:pPr>
            <a:r>
              <a:rPr lang="en-AU" sz="1200" dirty="0">
                <a:solidFill>
                  <a:srgbClr val="000000"/>
                </a:solidFill>
                <a:latin typeface="Calibri" panose="020F0502020204030204" pitchFamily="34" charset="0"/>
              </a:rPr>
              <a:t>OFFICIAL</a:t>
            </a:r>
          </a:p>
        </p:txBody>
      </p:sp>
    </p:spTree>
    <p:extLst>
      <p:ext uri="{BB962C8B-B14F-4D97-AF65-F5344CB8AC3E}">
        <p14:creationId xmlns:p14="http://schemas.microsoft.com/office/powerpoint/2010/main" val="39979875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End Slide_Thank you/Partner Logos">
    <p:spTree>
      <p:nvGrpSpPr>
        <p:cNvPr id="1" name=""/>
        <p:cNvGrpSpPr/>
        <p:nvPr/>
      </p:nvGrpSpPr>
      <p:grpSpPr>
        <a:xfrm>
          <a:off x="0" y="0"/>
          <a:ext cx="0" cy="0"/>
          <a:chOff x="0" y="0"/>
          <a:chExt cx="0" cy="0"/>
        </a:xfrm>
      </p:grpSpPr>
      <p:pic>
        <p:nvPicPr>
          <p:cNvPr id="7" name="Picture 6" descr="Department of Energy, Environment and Climate Action logo">
            <a:extLst>
              <a:ext uri="{FF2B5EF4-FFF2-40B4-BE49-F238E27FC236}">
                <a16:creationId xmlns:a16="http://schemas.microsoft.com/office/drawing/2014/main" id="{65AD8E5F-77FE-5431-D20F-E47A970BC25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236450" y="5723041"/>
            <a:ext cx="2215146" cy="567476"/>
          </a:xfrm>
          <a:prstGeom prst="rect">
            <a:avLst/>
          </a:prstGeom>
        </p:spPr>
      </p:pic>
      <p:sp>
        <p:nvSpPr>
          <p:cNvPr id="9" name="Freeform 8">
            <a:extLst>
              <a:ext uri="{FF2B5EF4-FFF2-40B4-BE49-F238E27FC236}">
                <a16:creationId xmlns:a16="http://schemas.microsoft.com/office/drawing/2014/main" id="{BC6AA7E6-6AA7-5436-BF19-5F57E88516AA}"/>
              </a:ext>
            </a:extLst>
          </p:cNvPr>
          <p:cNvSpPr/>
          <p:nvPr userDrawn="1"/>
        </p:nvSpPr>
        <p:spPr>
          <a:xfrm>
            <a:off x="0" y="0"/>
            <a:ext cx="10917885" cy="5159899"/>
          </a:xfrm>
          <a:custGeom>
            <a:avLst/>
            <a:gdLst>
              <a:gd name="connsiteX0" fmla="*/ 10917885 w 10917885"/>
              <a:gd name="connsiteY0" fmla="*/ 0 h 5159899"/>
              <a:gd name="connsiteX1" fmla="*/ 8485607 w 10917885"/>
              <a:gd name="connsiteY1" fmla="*/ 5159899 h 5159899"/>
              <a:gd name="connsiteX2" fmla="*/ 0 w 10917885"/>
              <a:gd name="connsiteY2" fmla="*/ 5159899 h 5159899"/>
              <a:gd name="connsiteX3" fmla="*/ 0 w 10917885"/>
              <a:gd name="connsiteY3" fmla="*/ 7441 h 5159899"/>
              <a:gd name="connsiteX4" fmla="*/ 10917885 w 10917885"/>
              <a:gd name="connsiteY4" fmla="*/ 0 h 5159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7885" h="5159899">
                <a:moveTo>
                  <a:pt x="10917885" y="0"/>
                </a:moveTo>
                <a:lnTo>
                  <a:pt x="8485607" y="5159899"/>
                </a:lnTo>
                <a:lnTo>
                  <a:pt x="0" y="5159899"/>
                </a:lnTo>
                <a:lnTo>
                  <a:pt x="0" y="7441"/>
                </a:lnTo>
                <a:lnTo>
                  <a:pt x="10917885"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 name="Group 7">
            <a:extLst>
              <a:ext uri="{FF2B5EF4-FFF2-40B4-BE49-F238E27FC236}">
                <a16:creationId xmlns:a16="http://schemas.microsoft.com/office/drawing/2014/main" id="{8194AEA9-F7D0-4DCF-475E-D1B94E866B3E}"/>
              </a:ext>
            </a:extLst>
          </p:cNvPr>
          <p:cNvGrpSpPr/>
          <p:nvPr userDrawn="1"/>
        </p:nvGrpSpPr>
        <p:grpSpPr>
          <a:xfrm>
            <a:off x="5454000" y="0"/>
            <a:ext cx="6737783" cy="6873500"/>
            <a:chOff x="5465321" y="-13912"/>
            <a:chExt cx="6737783" cy="6873500"/>
          </a:xfrm>
        </p:grpSpPr>
        <p:pic>
          <p:nvPicPr>
            <p:cNvPr id="32" name="Picture 31">
              <a:extLst>
                <a:ext uri="{FF2B5EF4-FFF2-40B4-BE49-F238E27FC236}">
                  <a16:creationId xmlns:a16="http://schemas.microsoft.com/office/drawing/2014/main" id="{B674985C-936A-DA81-D17C-CE9FD7DA8AA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0583677" y="1709738"/>
              <a:ext cx="1619420" cy="3434660"/>
            </a:xfrm>
            <a:prstGeom prst="rect">
              <a:avLst/>
            </a:prstGeom>
          </p:spPr>
        </p:pic>
        <p:sp>
          <p:nvSpPr>
            <p:cNvPr id="33" name="Freeform 32">
              <a:extLst>
                <a:ext uri="{FF2B5EF4-FFF2-40B4-BE49-F238E27FC236}">
                  <a16:creationId xmlns:a16="http://schemas.microsoft.com/office/drawing/2014/main" id="{E142C69F-94A6-DDA2-7271-D6617C915586}"/>
                </a:ext>
              </a:extLst>
            </p:cNvPr>
            <p:cNvSpPr/>
            <p:nvPr userDrawn="1"/>
          </p:nvSpPr>
          <p:spPr>
            <a:xfrm>
              <a:off x="8419056" y="-13912"/>
              <a:ext cx="3784048" cy="5160587"/>
            </a:xfrm>
            <a:custGeom>
              <a:avLst/>
              <a:gdLst>
                <a:gd name="connsiteX0" fmla="*/ 2424557 w 3771518"/>
                <a:gd name="connsiteY0" fmla="*/ 0 h 5143500"/>
                <a:gd name="connsiteX1" fmla="*/ 3771519 w 3771518"/>
                <a:gd name="connsiteY1" fmla="*/ 0 h 5143500"/>
                <a:gd name="connsiteX2" fmla="*/ 3771519 w 3771518"/>
                <a:gd name="connsiteY2" fmla="*/ 571500 h 5143500"/>
                <a:gd name="connsiteX3" fmla="*/ 1616392 w 3771518"/>
                <a:gd name="connsiteY3" fmla="*/ 5143500 h 5143500"/>
                <a:gd name="connsiteX4" fmla="*/ 0 w 3771518"/>
                <a:gd name="connsiteY4" fmla="*/ 5143500 h 5143500"/>
                <a:gd name="connsiteX5" fmla="*/ 2424557 w 3771518"/>
                <a:gd name="connsiteY5"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1518" h="5143500">
                  <a:moveTo>
                    <a:pt x="2424557" y="0"/>
                  </a:moveTo>
                  <a:lnTo>
                    <a:pt x="3771519" y="0"/>
                  </a:lnTo>
                  <a:lnTo>
                    <a:pt x="3771519" y="571500"/>
                  </a:lnTo>
                  <a:lnTo>
                    <a:pt x="1616392" y="5143500"/>
                  </a:lnTo>
                  <a:lnTo>
                    <a:pt x="0" y="5143500"/>
                  </a:lnTo>
                  <a:lnTo>
                    <a:pt x="2424557" y="0"/>
                  </a:lnTo>
                  <a:close/>
                </a:path>
              </a:pathLst>
            </a:custGeom>
            <a:solidFill>
              <a:schemeClr val="accent1"/>
            </a:solidFill>
            <a:ln w="6350"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21CC67E0-FAF2-435B-BF8D-191CE9B00BC5}"/>
                </a:ext>
              </a:extLst>
            </p:cNvPr>
            <p:cNvSpPr/>
            <p:nvPr userDrawn="1"/>
          </p:nvSpPr>
          <p:spPr>
            <a:xfrm>
              <a:off x="8967101" y="4003675"/>
              <a:ext cx="1077594" cy="1143000"/>
            </a:xfrm>
            <a:custGeom>
              <a:avLst/>
              <a:gdLst>
                <a:gd name="connsiteX0" fmla="*/ 538797 w 1077594"/>
                <a:gd name="connsiteY0" fmla="*/ 0 h 1143000"/>
                <a:gd name="connsiteX1" fmla="*/ 1077595 w 1077594"/>
                <a:gd name="connsiteY1" fmla="*/ 1143000 h 1143000"/>
                <a:gd name="connsiteX2" fmla="*/ 0 w 1077594"/>
                <a:gd name="connsiteY2" fmla="*/ 1143000 h 1143000"/>
                <a:gd name="connsiteX3" fmla="*/ 538797 w 1077594"/>
                <a:gd name="connsiteY3" fmla="*/ 0 h 1143000"/>
              </a:gdLst>
              <a:ahLst/>
              <a:cxnLst>
                <a:cxn ang="0">
                  <a:pos x="connsiteX0" y="connsiteY0"/>
                </a:cxn>
                <a:cxn ang="0">
                  <a:pos x="connsiteX1" y="connsiteY1"/>
                </a:cxn>
                <a:cxn ang="0">
                  <a:pos x="connsiteX2" y="connsiteY2"/>
                </a:cxn>
                <a:cxn ang="0">
                  <a:pos x="connsiteX3" y="connsiteY3"/>
                </a:cxn>
              </a:cxnLst>
              <a:rect l="l" t="t" r="r" b="b"/>
              <a:pathLst>
                <a:path w="1077594" h="1143000">
                  <a:moveTo>
                    <a:pt x="538797" y="0"/>
                  </a:moveTo>
                  <a:lnTo>
                    <a:pt x="1077595" y="1143000"/>
                  </a:lnTo>
                  <a:lnTo>
                    <a:pt x="0" y="1143000"/>
                  </a:lnTo>
                  <a:lnTo>
                    <a:pt x="538797" y="0"/>
                  </a:lnTo>
                  <a:close/>
                </a:path>
              </a:pathLst>
            </a:custGeom>
            <a:solidFill>
              <a:schemeClr val="accent4"/>
            </a:solidFill>
            <a:ln w="6350"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A1338424-928F-6959-A46B-85B821A3981F}"/>
                </a:ext>
              </a:extLst>
            </p:cNvPr>
            <p:cNvSpPr/>
            <p:nvPr userDrawn="1"/>
          </p:nvSpPr>
          <p:spPr>
            <a:xfrm>
              <a:off x="6812652" y="4003675"/>
              <a:ext cx="2693987" cy="2286000"/>
            </a:xfrm>
            <a:custGeom>
              <a:avLst/>
              <a:gdLst>
                <a:gd name="connsiteX0" fmla="*/ 1077595 w 2693987"/>
                <a:gd name="connsiteY0" fmla="*/ 0 h 2286000"/>
                <a:gd name="connsiteX1" fmla="*/ 2693988 w 2693987"/>
                <a:gd name="connsiteY1" fmla="*/ 0 h 2286000"/>
                <a:gd name="connsiteX2" fmla="*/ 1616393 w 2693987"/>
                <a:gd name="connsiteY2" fmla="*/ 2286000 h 2286000"/>
                <a:gd name="connsiteX3" fmla="*/ 0 w 2693987"/>
                <a:gd name="connsiteY3" fmla="*/ 2286000 h 2286000"/>
                <a:gd name="connsiteX4" fmla="*/ 1077595 w 2693987"/>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3987" h="2286000">
                  <a:moveTo>
                    <a:pt x="1077595" y="0"/>
                  </a:moveTo>
                  <a:lnTo>
                    <a:pt x="2693988" y="0"/>
                  </a:lnTo>
                  <a:lnTo>
                    <a:pt x="1616393" y="2286000"/>
                  </a:lnTo>
                  <a:lnTo>
                    <a:pt x="0" y="2286000"/>
                  </a:lnTo>
                  <a:lnTo>
                    <a:pt x="1077595" y="0"/>
                  </a:lnTo>
                  <a:close/>
                </a:path>
              </a:pathLst>
            </a:custGeom>
            <a:solidFill>
              <a:schemeClr val="accent3"/>
            </a:solidFill>
            <a:ln w="6350"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B4E902FE-52E1-43C6-C432-F41487A22F59}"/>
                </a:ext>
              </a:extLst>
            </p:cNvPr>
            <p:cNvSpPr/>
            <p:nvPr userDrawn="1"/>
          </p:nvSpPr>
          <p:spPr>
            <a:xfrm>
              <a:off x="5465321" y="5145088"/>
              <a:ext cx="2424556" cy="1714500"/>
            </a:xfrm>
            <a:custGeom>
              <a:avLst/>
              <a:gdLst>
                <a:gd name="connsiteX0" fmla="*/ 808164 w 2424556"/>
                <a:gd name="connsiteY0" fmla="*/ 0 h 1714500"/>
                <a:gd name="connsiteX1" fmla="*/ 2424557 w 2424556"/>
                <a:gd name="connsiteY1" fmla="*/ 0 h 1714500"/>
                <a:gd name="connsiteX2" fmla="*/ 1616392 w 2424556"/>
                <a:gd name="connsiteY2" fmla="*/ 1714500 h 1714500"/>
                <a:gd name="connsiteX3" fmla="*/ 0 w 2424556"/>
                <a:gd name="connsiteY3" fmla="*/ 1714500 h 1714500"/>
                <a:gd name="connsiteX4" fmla="*/ 808164 w 2424556"/>
                <a:gd name="connsiteY4" fmla="*/ 0 h 171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4556" h="1714500">
                  <a:moveTo>
                    <a:pt x="808164" y="0"/>
                  </a:moveTo>
                  <a:lnTo>
                    <a:pt x="2424557" y="0"/>
                  </a:lnTo>
                  <a:lnTo>
                    <a:pt x="1616392" y="1714500"/>
                  </a:lnTo>
                  <a:lnTo>
                    <a:pt x="0" y="1714500"/>
                  </a:lnTo>
                  <a:lnTo>
                    <a:pt x="808164" y="0"/>
                  </a:lnTo>
                  <a:close/>
                </a:path>
              </a:pathLst>
            </a:custGeom>
            <a:solidFill>
              <a:schemeClr val="accent2"/>
            </a:solidFill>
            <a:ln w="6350"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7A9CBB0A-E39B-164D-BD2F-2ED2CE078955}"/>
                </a:ext>
              </a:extLst>
            </p:cNvPr>
            <p:cNvSpPr/>
            <p:nvPr userDrawn="1"/>
          </p:nvSpPr>
          <p:spPr>
            <a:xfrm>
              <a:off x="7351079" y="5145088"/>
              <a:ext cx="1077595" cy="1143000"/>
            </a:xfrm>
            <a:custGeom>
              <a:avLst/>
              <a:gdLst>
                <a:gd name="connsiteX0" fmla="*/ 538797 w 1077595"/>
                <a:gd name="connsiteY0" fmla="*/ 0 h 1143000"/>
                <a:gd name="connsiteX1" fmla="*/ 1077596 w 1077595"/>
                <a:gd name="connsiteY1" fmla="*/ 1143000 h 1143000"/>
                <a:gd name="connsiteX2" fmla="*/ 0 w 1077595"/>
                <a:gd name="connsiteY2" fmla="*/ 1143000 h 1143000"/>
                <a:gd name="connsiteX3" fmla="*/ 538797 w 1077595"/>
                <a:gd name="connsiteY3" fmla="*/ 0 h 1143000"/>
              </a:gdLst>
              <a:ahLst/>
              <a:cxnLst>
                <a:cxn ang="0">
                  <a:pos x="connsiteX0" y="connsiteY0"/>
                </a:cxn>
                <a:cxn ang="0">
                  <a:pos x="connsiteX1" y="connsiteY1"/>
                </a:cxn>
                <a:cxn ang="0">
                  <a:pos x="connsiteX2" y="connsiteY2"/>
                </a:cxn>
                <a:cxn ang="0">
                  <a:pos x="connsiteX3" y="connsiteY3"/>
                </a:cxn>
              </a:cxnLst>
              <a:rect l="l" t="t" r="r" b="b"/>
              <a:pathLst>
                <a:path w="1077595" h="1143000">
                  <a:moveTo>
                    <a:pt x="538797" y="0"/>
                  </a:moveTo>
                  <a:lnTo>
                    <a:pt x="1077596" y="1143000"/>
                  </a:lnTo>
                  <a:lnTo>
                    <a:pt x="0" y="1143000"/>
                  </a:lnTo>
                  <a:lnTo>
                    <a:pt x="538797" y="0"/>
                  </a:lnTo>
                  <a:close/>
                </a:path>
              </a:pathLst>
            </a:custGeom>
            <a:solidFill>
              <a:schemeClr val="accent4"/>
            </a:solidFill>
            <a:ln w="6350"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F99395AE-9471-5917-3C74-9C92B85E186F}"/>
              </a:ext>
            </a:extLst>
          </p:cNvPr>
          <p:cNvSpPr>
            <a:spLocks noGrp="1"/>
          </p:cNvSpPr>
          <p:nvPr userDrawn="1">
            <p:ph type="title"/>
          </p:nvPr>
        </p:nvSpPr>
        <p:spPr>
          <a:xfrm>
            <a:off x="470376" y="503675"/>
            <a:ext cx="7419502" cy="2350650"/>
          </a:xfrm>
        </p:spPr>
        <p:txBody>
          <a:bodyPr anchor="t" anchorCtr="0">
            <a:normAutofit/>
          </a:bodyPr>
          <a:lstStyle>
            <a:lvl1pPr>
              <a:defRPr sz="2600" b="1">
                <a:solidFill>
                  <a:schemeClr val="bg1"/>
                </a:solidFill>
              </a:defRPr>
            </a:lvl1pPr>
          </a:lstStyle>
          <a:p>
            <a:r>
              <a:rPr lang="en-US"/>
              <a:t>Click to edit Master title style</a:t>
            </a:r>
            <a:endParaRPr lang="en-US" dirty="0"/>
          </a:p>
        </p:txBody>
      </p:sp>
      <p:sp>
        <p:nvSpPr>
          <p:cNvPr id="3" name="Picture Placeholder 16">
            <a:extLst>
              <a:ext uri="{FF2B5EF4-FFF2-40B4-BE49-F238E27FC236}">
                <a16:creationId xmlns:a16="http://schemas.microsoft.com/office/drawing/2014/main" id="{8CC7A54D-1C19-B885-8563-2094435335F7}"/>
              </a:ext>
            </a:extLst>
          </p:cNvPr>
          <p:cNvSpPr>
            <a:spLocks noGrp="1"/>
          </p:cNvSpPr>
          <p:nvPr userDrawn="1">
            <p:ph type="pic" sz="quarter" idx="10" hasCustomPrompt="1"/>
          </p:nvPr>
        </p:nvSpPr>
        <p:spPr>
          <a:xfrm>
            <a:off x="604838" y="5722938"/>
            <a:ext cx="1890712" cy="565150"/>
          </a:xfrm>
          <a:solidFill>
            <a:schemeClr val="tx1">
              <a:lumMod val="25000"/>
              <a:lumOff val="75000"/>
            </a:schemeClr>
          </a:solidFill>
        </p:spPr>
        <p:txBody>
          <a:bodyPr anchor="ctr">
            <a:normAutofit/>
          </a:bodyPr>
          <a:lstStyle>
            <a:lvl1pPr marL="0" indent="0" algn="ctr">
              <a:buNone/>
              <a:defRPr sz="1400">
                <a:solidFill>
                  <a:schemeClr val="tx1"/>
                </a:solidFill>
              </a:defRPr>
            </a:lvl1pPr>
          </a:lstStyle>
          <a:p>
            <a:r>
              <a:rPr lang="en-US" dirty="0"/>
              <a:t>Logo Placeholder</a:t>
            </a:r>
          </a:p>
        </p:txBody>
      </p:sp>
      <p:sp>
        <p:nvSpPr>
          <p:cNvPr id="4" name="Picture Placeholder 16">
            <a:extLst>
              <a:ext uri="{FF2B5EF4-FFF2-40B4-BE49-F238E27FC236}">
                <a16:creationId xmlns:a16="http://schemas.microsoft.com/office/drawing/2014/main" id="{4C5398C8-FD29-4B83-FB22-8E3DC23D95C0}"/>
              </a:ext>
            </a:extLst>
          </p:cNvPr>
          <p:cNvSpPr>
            <a:spLocks noGrp="1"/>
          </p:cNvSpPr>
          <p:nvPr userDrawn="1">
            <p:ph type="pic" sz="quarter" idx="11" hasCustomPrompt="1"/>
          </p:nvPr>
        </p:nvSpPr>
        <p:spPr>
          <a:xfrm>
            <a:off x="2781905" y="5722938"/>
            <a:ext cx="1890712" cy="565150"/>
          </a:xfrm>
          <a:solidFill>
            <a:schemeClr val="tx1">
              <a:lumMod val="25000"/>
              <a:lumOff val="75000"/>
            </a:schemeClr>
          </a:solidFill>
        </p:spPr>
        <p:txBody>
          <a:bodyPr anchor="ctr">
            <a:normAutofit/>
          </a:bodyPr>
          <a:lstStyle>
            <a:lvl1pPr marL="0" indent="0" algn="ctr">
              <a:buNone/>
              <a:defRPr sz="1400">
                <a:solidFill>
                  <a:schemeClr val="tx1"/>
                </a:solidFill>
              </a:defRPr>
            </a:lvl1pPr>
          </a:lstStyle>
          <a:p>
            <a:r>
              <a:rPr lang="en-US" dirty="0"/>
              <a:t>Logo Placeholder</a:t>
            </a:r>
          </a:p>
        </p:txBody>
      </p:sp>
      <p:sp>
        <p:nvSpPr>
          <p:cNvPr id="6" name="MSIPCMContentMarking" descr="{&quot;HashCode&quot;:-1264680268,&quot;Placement&quot;:&quot;Footer&quot;,&quot;Top&quot;:516.65155,&quot;Left&quot;:446.046448,&quot;SlideWidth&quot;:960,&quot;SlideHeight&quot;:540}">
            <a:extLst>
              <a:ext uri="{FF2B5EF4-FFF2-40B4-BE49-F238E27FC236}">
                <a16:creationId xmlns:a16="http://schemas.microsoft.com/office/drawing/2014/main" id="{34513750-5466-FB87-3BC4-8527EBEF6D5C}"/>
              </a:ext>
            </a:extLst>
          </p:cNvPr>
          <p:cNvSpPr txBox="1"/>
          <p:nvPr userDrawn="1"/>
        </p:nvSpPr>
        <p:spPr>
          <a:xfrm>
            <a:off x="335360" y="6561475"/>
            <a:ext cx="862419" cy="296525"/>
          </a:xfrm>
          <a:prstGeom prst="rect">
            <a:avLst/>
          </a:prstGeom>
          <a:noFill/>
        </p:spPr>
        <p:txBody>
          <a:bodyPr vert="horz" wrap="square" lIns="0" tIns="0" rIns="0" bIns="0" rtlCol="0" anchor="ctr" anchorCtr="1">
            <a:spAutoFit/>
          </a:bodyPr>
          <a:lstStyle/>
          <a:p>
            <a:pPr algn="ctr">
              <a:spcBef>
                <a:spcPts val="0"/>
              </a:spcBef>
              <a:spcAft>
                <a:spcPts val="0"/>
              </a:spcAft>
            </a:pPr>
            <a:r>
              <a:rPr lang="en-AU" sz="1200" dirty="0">
                <a:solidFill>
                  <a:srgbClr val="000000"/>
                </a:solidFill>
                <a:latin typeface="Calibri" panose="020F0502020204030204" pitchFamily="34" charset="0"/>
              </a:rPr>
              <a:t>OFFICIAL</a:t>
            </a:r>
          </a:p>
        </p:txBody>
      </p:sp>
    </p:spTree>
    <p:extLst>
      <p:ext uri="{BB962C8B-B14F-4D97-AF65-F5344CB8AC3E}">
        <p14:creationId xmlns:p14="http://schemas.microsoft.com/office/powerpoint/2010/main" val="278170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ext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44B8CB4-CF7E-55E3-6B9C-2FAFDFABFDF6}"/>
              </a:ext>
            </a:extLst>
          </p:cNvPr>
          <p:cNvSpPr>
            <a:spLocks noGrp="1"/>
          </p:cNvSpPr>
          <p:nvPr>
            <p:ph type="title"/>
          </p:nvPr>
        </p:nvSpPr>
        <p:spPr>
          <a:xfrm>
            <a:off x="470375" y="503675"/>
            <a:ext cx="11161238" cy="405045"/>
          </a:xfrm>
        </p:spPr>
        <p:txBody>
          <a:bodyPr>
            <a:noAutofit/>
          </a:bodyPr>
          <a:lstStyle>
            <a:lvl1pPr>
              <a:defRPr sz="2600" b="1">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1056240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 Single Image/No image">
    <p:spTree>
      <p:nvGrpSpPr>
        <p:cNvPr id="1" name=""/>
        <p:cNvGrpSpPr/>
        <p:nvPr/>
      </p:nvGrpSpPr>
      <p:grpSpPr>
        <a:xfrm>
          <a:off x="0" y="0"/>
          <a:ext cx="0" cy="0"/>
          <a:chOff x="0" y="0"/>
          <a:chExt cx="0" cy="0"/>
        </a:xfrm>
      </p:grpSpPr>
      <p:sp>
        <p:nvSpPr>
          <p:cNvPr id="4" name="Freeform 21">
            <a:extLst>
              <a:ext uri="{FF2B5EF4-FFF2-40B4-BE49-F238E27FC236}">
                <a16:creationId xmlns:a16="http://schemas.microsoft.com/office/drawing/2014/main" id="{36BA4E61-3973-1B76-EF98-6DDC47494221}"/>
              </a:ext>
            </a:extLst>
          </p:cNvPr>
          <p:cNvSpPr>
            <a:spLocks noChangeAspect="1"/>
          </p:cNvSpPr>
          <p:nvPr userDrawn="1"/>
        </p:nvSpPr>
        <p:spPr>
          <a:xfrm>
            <a:off x="-7859" y="2232569"/>
            <a:ext cx="9871388" cy="4032000"/>
          </a:xfrm>
          <a:custGeom>
            <a:avLst/>
            <a:gdLst>
              <a:gd name="connsiteX0" fmla="*/ 127 w 9767570"/>
              <a:gd name="connsiteY0" fmla="*/ 0 h 4000500"/>
              <a:gd name="connsiteX1" fmla="*/ 9767570 w 9767570"/>
              <a:gd name="connsiteY1" fmla="*/ 0 h 4000500"/>
              <a:gd name="connsiteX2" fmla="*/ 7881811 w 9767570"/>
              <a:gd name="connsiteY2" fmla="*/ 4000500 h 4000500"/>
              <a:gd name="connsiteX3" fmla="*/ 0 w 9767570"/>
              <a:gd name="connsiteY3" fmla="*/ 4000500 h 4000500"/>
              <a:gd name="connsiteX4" fmla="*/ 127 w 9767570"/>
              <a:gd name="connsiteY4" fmla="*/ 0 h 4000500"/>
              <a:gd name="connsiteX0" fmla="*/ 0 w 9794141"/>
              <a:gd name="connsiteY0" fmla="*/ 6675 h 4000500"/>
              <a:gd name="connsiteX1" fmla="*/ 9794141 w 9794141"/>
              <a:gd name="connsiteY1" fmla="*/ 0 h 4000500"/>
              <a:gd name="connsiteX2" fmla="*/ 7908382 w 9794141"/>
              <a:gd name="connsiteY2" fmla="*/ 4000500 h 4000500"/>
              <a:gd name="connsiteX3" fmla="*/ 26571 w 9794141"/>
              <a:gd name="connsiteY3" fmla="*/ 4000500 h 4000500"/>
              <a:gd name="connsiteX4" fmla="*/ 0 w 9794141"/>
              <a:gd name="connsiteY4" fmla="*/ 6675 h 4000500"/>
              <a:gd name="connsiteX0" fmla="*/ 127 w 9794268"/>
              <a:gd name="connsiteY0" fmla="*/ 6675 h 4000500"/>
              <a:gd name="connsiteX1" fmla="*/ 9794268 w 9794268"/>
              <a:gd name="connsiteY1" fmla="*/ 0 h 4000500"/>
              <a:gd name="connsiteX2" fmla="*/ 7908509 w 9794268"/>
              <a:gd name="connsiteY2" fmla="*/ 4000500 h 4000500"/>
              <a:gd name="connsiteX3" fmla="*/ 0 w 9794268"/>
              <a:gd name="connsiteY3" fmla="*/ 4000500 h 4000500"/>
              <a:gd name="connsiteX4" fmla="*/ 127 w 9794268"/>
              <a:gd name="connsiteY4" fmla="*/ 6675 h 400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4268" h="4000500">
                <a:moveTo>
                  <a:pt x="127" y="6675"/>
                </a:moveTo>
                <a:lnTo>
                  <a:pt x="9794268" y="0"/>
                </a:lnTo>
                <a:lnTo>
                  <a:pt x="7908509" y="4000500"/>
                </a:lnTo>
                <a:lnTo>
                  <a:pt x="0" y="4000500"/>
                </a:lnTo>
                <a:cubicBezTo>
                  <a:pt x="42" y="2669225"/>
                  <a:pt x="85" y="1337950"/>
                  <a:pt x="127" y="6675"/>
                </a:cubicBezTo>
                <a:close/>
              </a:path>
            </a:pathLst>
          </a:custGeom>
          <a:blipFill>
            <a:blip r:embed="rId2" cstate="print">
              <a:extLst>
                <a:ext uri="{28A0092B-C50C-407E-A947-70E740481C1C}">
                  <a14:useLocalDpi xmlns:a14="http://schemas.microsoft.com/office/drawing/2010/main"/>
                </a:ext>
              </a:extLst>
            </a:blip>
            <a:srcRect/>
            <a:stretch>
              <a:fillRect/>
            </a:stretch>
          </a:blipFill>
          <a:ln w="6350" cap="flat">
            <a:noFill/>
            <a:prstDash val="solid"/>
            <a:miter/>
          </a:ln>
        </p:spPr>
        <p:txBody>
          <a:bodyPr rtlCol="0" anchor="ctr"/>
          <a:lstStyle/>
          <a:p>
            <a:endParaRPr lang="en-US" dirty="0"/>
          </a:p>
        </p:txBody>
      </p:sp>
      <p:sp>
        <p:nvSpPr>
          <p:cNvPr id="19" name="Freeform 8">
            <a:extLst>
              <a:ext uri="{FF2B5EF4-FFF2-40B4-BE49-F238E27FC236}">
                <a16:creationId xmlns:a16="http://schemas.microsoft.com/office/drawing/2014/main" id="{9FC4DAAA-6813-09F1-E5ED-A837DDA788CA}"/>
              </a:ext>
            </a:extLst>
          </p:cNvPr>
          <p:cNvSpPr/>
          <p:nvPr userDrawn="1"/>
        </p:nvSpPr>
        <p:spPr>
          <a:xfrm>
            <a:off x="8506270" y="2095791"/>
            <a:ext cx="2424556" cy="1714500"/>
          </a:xfrm>
          <a:custGeom>
            <a:avLst/>
            <a:gdLst>
              <a:gd name="connsiteX0" fmla="*/ 808164 w 2424556"/>
              <a:gd name="connsiteY0" fmla="*/ 0 h 1714500"/>
              <a:gd name="connsiteX1" fmla="*/ 2424557 w 2424556"/>
              <a:gd name="connsiteY1" fmla="*/ 0 h 1714500"/>
              <a:gd name="connsiteX2" fmla="*/ 1616392 w 2424556"/>
              <a:gd name="connsiteY2" fmla="*/ 1714500 h 1714500"/>
              <a:gd name="connsiteX3" fmla="*/ 0 w 2424556"/>
              <a:gd name="connsiteY3" fmla="*/ 1714500 h 1714500"/>
              <a:gd name="connsiteX4" fmla="*/ 808164 w 2424556"/>
              <a:gd name="connsiteY4" fmla="*/ 0 h 171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4556" h="1714500">
                <a:moveTo>
                  <a:pt x="808164" y="0"/>
                </a:moveTo>
                <a:lnTo>
                  <a:pt x="2424557" y="0"/>
                </a:lnTo>
                <a:lnTo>
                  <a:pt x="1616392" y="1714500"/>
                </a:lnTo>
                <a:lnTo>
                  <a:pt x="0" y="1714500"/>
                </a:lnTo>
                <a:lnTo>
                  <a:pt x="808164" y="0"/>
                </a:lnTo>
                <a:close/>
              </a:path>
            </a:pathLst>
          </a:custGeom>
          <a:solidFill>
            <a:schemeClr val="bg1"/>
          </a:solidFill>
          <a:ln w="6350" cap="flat">
            <a:noFill/>
            <a:prstDash val="solid"/>
            <a:miter/>
          </a:ln>
        </p:spPr>
        <p:txBody>
          <a:bodyPr rtlCol="0" anchor="ctr"/>
          <a:lstStyle/>
          <a:p>
            <a:endParaRPr lang="en-US"/>
          </a:p>
        </p:txBody>
      </p:sp>
      <p:sp>
        <p:nvSpPr>
          <p:cNvPr id="17" name="Freeform 8">
            <a:extLst>
              <a:ext uri="{FF2B5EF4-FFF2-40B4-BE49-F238E27FC236}">
                <a16:creationId xmlns:a16="http://schemas.microsoft.com/office/drawing/2014/main" id="{41CAA84E-1926-620E-1EB5-18D1EC6C6741}"/>
              </a:ext>
            </a:extLst>
          </p:cNvPr>
          <p:cNvSpPr/>
          <p:nvPr userDrawn="1"/>
        </p:nvSpPr>
        <p:spPr>
          <a:xfrm>
            <a:off x="5175357" y="4789272"/>
            <a:ext cx="2424556" cy="1714500"/>
          </a:xfrm>
          <a:custGeom>
            <a:avLst/>
            <a:gdLst>
              <a:gd name="connsiteX0" fmla="*/ 808164 w 2424556"/>
              <a:gd name="connsiteY0" fmla="*/ 0 h 1714500"/>
              <a:gd name="connsiteX1" fmla="*/ 2424557 w 2424556"/>
              <a:gd name="connsiteY1" fmla="*/ 0 h 1714500"/>
              <a:gd name="connsiteX2" fmla="*/ 1616392 w 2424556"/>
              <a:gd name="connsiteY2" fmla="*/ 1714500 h 1714500"/>
              <a:gd name="connsiteX3" fmla="*/ 0 w 2424556"/>
              <a:gd name="connsiteY3" fmla="*/ 1714500 h 1714500"/>
              <a:gd name="connsiteX4" fmla="*/ 808164 w 2424556"/>
              <a:gd name="connsiteY4" fmla="*/ 0 h 171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4556" h="1714500">
                <a:moveTo>
                  <a:pt x="808164" y="0"/>
                </a:moveTo>
                <a:lnTo>
                  <a:pt x="2424557" y="0"/>
                </a:lnTo>
                <a:lnTo>
                  <a:pt x="1616392" y="1714500"/>
                </a:lnTo>
                <a:lnTo>
                  <a:pt x="0" y="1714500"/>
                </a:lnTo>
                <a:lnTo>
                  <a:pt x="808164" y="0"/>
                </a:lnTo>
                <a:close/>
              </a:path>
            </a:pathLst>
          </a:custGeom>
          <a:solidFill>
            <a:schemeClr val="bg1"/>
          </a:solidFill>
          <a:ln w="635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9E29AF51-625F-4A3E-8AE6-C3B5B75C8F04}"/>
              </a:ext>
            </a:extLst>
          </p:cNvPr>
          <p:cNvSpPr>
            <a:spLocks noGrp="1"/>
          </p:cNvSpPr>
          <p:nvPr>
            <p:ph type="ctrTitle" hasCustomPrompt="1"/>
          </p:nvPr>
        </p:nvSpPr>
        <p:spPr>
          <a:xfrm>
            <a:off x="470375" y="503675"/>
            <a:ext cx="9046005" cy="855095"/>
          </a:xfrm>
        </p:spPr>
        <p:txBody>
          <a:bodyPr anchor="t">
            <a:noAutofit/>
          </a:bodyPr>
          <a:lstStyle>
            <a:lvl1pPr algn="l">
              <a:defRPr sz="2600" b="1">
                <a:solidFill>
                  <a:schemeClr val="tx2"/>
                </a:solidFill>
              </a:defRPr>
            </a:lvl1pPr>
          </a:lstStyle>
          <a:p>
            <a:r>
              <a:rPr lang="en-AU" b="1" dirty="0">
                <a:solidFill>
                  <a:srgbClr val="201547"/>
                </a:solidFill>
                <a:effectLst/>
                <a:latin typeface="Arial" panose="020B0604020202020204" pitchFamily="34" charset="0"/>
              </a:rPr>
              <a:t>Title over two lines maximum if subtitle is being used if not more can be included</a:t>
            </a:r>
            <a:endParaRPr lang="en-AU" dirty="0">
              <a:solidFill>
                <a:srgbClr val="201547"/>
              </a:solidFill>
              <a:effectLst/>
              <a:latin typeface="Arial" panose="020B0604020202020204" pitchFamily="34" charset="0"/>
            </a:endParaRPr>
          </a:p>
        </p:txBody>
      </p:sp>
      <p:sp>
        <p:nvSpPr>
          <p:cNvPr id="3" name="Subtitle 2">
            <a:extLst>
              <a:ext uri="{FF2B5EF4-FFF2-40B4-BE49-F238E27FC236}">
                <a16:creationId xmlns:a16="http://schemas.microsoft.com/office/drawing/2014/main" id="{0499B953-3AA6-D211-5FF3-34C2AA889337}"/>
              </a:ext>
            </a:extLst>
          </p:cNvPr>
          <p:cNvSpPr>
            <a:spLocks noGrp="1"/>
          </p:cNvSpPr>
          <p:nvPr>
            <p:ph type="subTitle" idx="1" hasCustomPrompt="1"/>
          </p:nvPr>
        </p:nvSpPr>
        <p:spPr>
          <a:xfrm>
            <a:off x="470375" y="1461294"/>
            <a:ext cx="9046005" cy="662561"/>
          </a:xfrm>
        </p:spPr>
        <p:txBody>
          <a:bodyPr>
            <a:normAutofit/>
          </a:bodyPr>
          <a:lstStyle>
            <a:lvl1pPr marL="0" indent="0" algn="l">
              <a:buNone/>
              <a:defRPr lang="en-AU" sz="1800" dirty="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AU" dirty="0">
                <a:solidFill>
                  <a:srgbClr val="201547"/>
                </a:solidFill>
                <a:effectLst/>
                <a:latin typeface="Arial" panose="020B0604020202020204" pitchFamily="34" charset="0"/>
              </a:rPr>
              <a:t>Subtitle over two lines maximum delete if not required </a:t>
            </a:r>
            <a:r>
              <a:rPr lang="en-AU" dirty="0" err="1">
                <a:solidFill>
                  <a:srgbClr val="201547"/>
                </a:solidFill>
                <a:effectLst/>
                <a:latin typeface="Arial" panose="020B0604020202020204" pitchFamily="34" charset="0"/>
              </a:rPr>
              <a:t>obitat</a:t>
            </a:r>
            <a:r>
              <a:rPr lang="en-AU" dirty="0">
                <a:solidFill>
                  <a:srgbClr val="201547"/>
                </a:solidFill>
                <a:effectLst/>
                <a:latin typeface="Arial" panose="020B0604020202020204" pitchFamily="34" charset="0"/>
              </a:rPr>
              <a:t> </a:t>
            </a:r>
            <a:r>
              <a:rPr lang="en-AU" dirty="0" err="1">
                <a:solidFill>
                  <a:srgbClr val="201547"/>
                </a:solidFill>
                <a:effectLst/>
                <a:latin typeface="Arial" panose="020B0604020202020204" pitchFamily="34" charset="0"/>
              </a:rPr>
              <a:t>eumque</a:t>
            </a:r>
            <a:r>
              <a:rPr lang="en-AU" dirty="0">
                <a:solidFill>
                  <a:srgbClr val="201547"/>
                </a:solidFill>
                <a:effectLst/>
                <a:latin typeface="Arial" panose="020B0604020202020204" pitchFamily="34" charset="0"/>
              </a:rPr>
              <a:t> </a:t>
            </a:r>
            <a:r>
              <a:rPr lang="en-AU" dirty="0" err="1">
                <a:solidFill>
                  <a:srgbClr val="201547"/>
                </a:solidFill>
                <a:effectLst/>
                <a:latin typeface="Arial" panose="020B0604020202020204" pitchFamily="34" charset="0"/>
              </a:rPr>
              <a:t>porumqui</a:t>
            </a:r>
            <a:r>
              <a:rPr lang="en-AU" dirty="0">
                <a:solidFill>
                  <a:srgbClr val="201547"/>
                </a:solidFill>
                <a:effectLst/>
                <a:latin typeface="Arial" panose="020B0604020202020204" pitchFamily="34" charset="0"/>
              </a:rPr>
              <a:t> </a:t>
            </a:r>
            <a:r>
              <a:rPr lang="en-AU" dirty="0" err="1">
                <a:solidFill>
                  <a:srgbClr val="201547"/>
                </a:solidFill>
                <a:effectLst/>
                <a:latin typeface="Arial" panose="020B0604020202020204" pitchFamily="34" charset="0"/>
              </a:rPr>
              <a:t>cullenis</a:t>
            </a:r>
            <a:r>
              <a:rPr lang="en-AU" dirty="0">
                <a:solidFill>
                  <a:srgbClr val="201547"/>
                </a:solidFill>
                <a:effectLst/>
                <a:latin typeface="Arial" panose="020B0604020202020204" pitchFamily="34" charset="0"/>
              </a:rPr>
              <a:t> </a:t>
            </a:r>
            <a:r>
              <a:rPr lang="en-AU" dirty="0" err="1">
                <a:solidFill>
                  <a:srgbClr val="201547"/>
                </a:solidFill>
                <a:effectLst/>
                <a:latin typeface="Arial" panose="020B0604020202020204" pitchFamily="34" charset="0"/>
              </a:rPr>
              <a:t>sequas</a:t>
            </a:r>
            <a:r>
              <a:rPr lang="en-AU" dirty="0">
                <a:solidFill>
                  <a:srgbClr val="201547"/>
                </a:solidFill>
                <a:effectLst/>
                <a:latin typeface="Arial" panose="020B0604020202020204" pitchFamily="34" charset="0"/>
              </a:rPr>
              <a:t> sum sima quat </a:t>
            </a:r>
            <a:r>
              <a:rPr lang="en-AU" dirty="0" err="1">
                <a:solidFill>
                  <a:srgbClr val="201547"/>
                </a:solidFill>
                <a:effectLst/>
                <a:latin typeface="Arial" panose="020B0604020202020204" pitchFamily="34" charset="0"/>
              </a:rPr>
              <a:t>apidellesti</a:t>
            </a:r>
            <a:r>
              <a:rPr lang="en-AU" dirty="0">
                <a:solidFill>
                  <a:srgbClr val="201547"/>
                </a:solidFill>
                <a:effectLst/>
                <a:latin typeface="Arial" panose="020B0604020202020204" pitchFamily="34" charset="0"/>
              </a:rPr>
              <a:t> beatus</a:t>
            </a:r>
          </a:p>
        </p:txBody>
      </p:sp>
      <p:pic>
        <p:nvPicPr>
          <p:cNvPr id="7" name="Picture 6" descr="Department of Energy, Environment and Climate Action logo">
            <a:extLst>
              <a:ext uri="{FF2B5EF4-FFF2-40B4-BE49-F238E27FC236}">
                <a16:creationId xmlns:a16="http://schemas.microsoft.com/office/drawing/2014/main" id="{65AD8E5F-77FE-5431-D20F-E47A970BC25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236450" y="5723041"/>
            <a:ext cx="2215146" cy="567476"/>
          </a:xfrm>
          <a:prstGeom prst="rect">
            <a:avLst/>
          </a:prstGeom>
        </p:spPr>
      </p:pic>
      <p:sp>
        <p:nvSpPr>
          <p:cNvPr id="18" name="Freeform 8">
            <a:extLst>
              <a:ext uri="{FF2B5EF4-FFF2-40B4-BE49-F238E27FC236}">
                <a16:creationId xmlns:a16="http://schemas.microsoft.com/office/drawing/2014/main" id="{28126EC6-821F-5BC5-7877-4A73B23B55A9}"/>
              </a:ext>
            </a:extLst>
          </p:cNvPr>
          <p:cNvSpPr/>
          <p:nvPr userDrawn="1"/>
        </p:nvSpPr>
        <p:spPr>
          <a:xfrm>
            <a:off x="6780770" y="3643511"/>
            <a:ext cx="2424556" cy="1714500"/>
          </a:xfrm>
          <a:custGeom>
            <a:avLst/>
            <a:gdLst>
              <a:gd name="connsiteX0" fmla="*/ 808164 w 2424556"/>
              <a:gd name="connsiteY0" fmla="*/ 0 h 1714500"/>
              <a:gd name="connsiteX1" fmla="*/ 2424557 w 2424556"/>
              <a:gd name="connsiteY1" fmla="*/ 0 h 1714500"/>
              <a:gd name="connsiteX2" fmla="*/ 1616392 w 2424556"/>
              <a:gd name="connsiteY2" fmla="*/ 1714500 h 1714500"/>
              <a:gd name="connsiteX3" fmla="*/ 0 w 2424556"/>
              <a:gd name="connsiteY3" fmla="*/ 1714500 h 1714500"/>
              <a:gd name="connsiteX4" fmla="*/ 808164 w 2424556"/>
              <a:gd name="connsiteY4" fmla="*/ 0 h 171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4556" h="1714500">
                <a:moveTo>
                  <a:pt x="808164" y="0"/>
                </a:moveTo>
                <a:lnTo>
                  <a:pt x="2424557" y="0"/>
                </a:lnTo>
                <a:lnTo>
                  <a:pt x="1616392" y="1714500"/>
                </a:lnTo>
                <a:lnTo>
                  <a:pt x="0" y="1714500"/>
                </a:lnTo>
                <a:lnTo>
                  <a:pt x="808164" y="0"/>
                </a:lnTo>
                <a:close/>
              </a:path>
            </a:pathLst>
          </a:custGeom>
          <a:solidFill>
            <a:schemeClr val="bg1"/>
          </a:solidFill>
          <a:ln w="6350"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2E8BAFAC-CD4E-5799-FA5D-228F3592DEA7}"/>
              </a:ext>
            </a:extLst>
          </p:cNvPr>
          <p:cNvSpPr/>
          <p:nvPr userDrawn="1"/>
        </p:nvSpPr>
        <p:spPr>
          <a:xfrm>
            <a:off x="8419056" y="-13912"/>
            <a:ext cx="3784048" cy="5160587"/>
          </a:xfrm>
          <a:custGeom>
            <a:avLst/>
            <a:gdLst>
              <a:gd name="connsiteX0" fmla="*/ 2424557 w 3771518"/>
              <a:gd name="connsiteY0" fmla="*/ 0 h 5143500"/>
              <a:gd name="connsiteX1" fmla="*/ 3771519 w 3771518"/>
              <a:gd name="connsiteY1" fmla="*/ 0 h 5143500"/>
              <a:gd name="connsiteX2" fmla="*/ 3771519 w 3771518"/>
              <a:gd name="connsiteY2" fmla="*/ 571500 h 5143500"/>
              <a:gd name="connsiteX3" fmla="*/ 1616392 w 3771518"/>
              <a:gd name="connsiteY3" fmla="*/ 5143500 h 5143500"/>
              <a:gd name="connsiteX4" fmla="*/ 0 w 3771518"/>
              <a:gd name="connsiteY4" fmla="*/ 5143500 h 5143500"/>
              <a:gd name="connsiteX5" fmla="*/ 2424557 w 3771518"/>
              <a:gd name="connsiteY5"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1518" h="5143500">
                <a:moveTo>
                  <a:pt x="2424557" y="0"/>
                </a:moveTo>
                <a:lnTo>
                  <a:pt x="3771519" y="0"/>
                </a:lnTo>
                <a:lnTo>
                  <a:pt x="3771519" y="571500"/>
                </a:lnTo>
                <a:lnTo>
                  <a:pt x="1616392" y="5143500"/>
                </a:lnTo>
                <a:lnTo>
                  <a:pt x="0" y="5143500"/>
                </a:lnTo>
                <a:lnTo>
                  <a:pt x="2424557" y="0"/>
                </a:lnTo>
                <a:close/>
              </a:path>
            </a:pathLst>
          </a:custGeom>
          <a:solidFill>
            <a:schemeClr val="accent1"/>
          </a:solidFill>
          <a:ln w="6350" cap="flat">
            <a:noFill/>
            <a:prstDash val="solid"/>
            <a:miter/>
          </a:ln>
        </p:spPr>
        <p:txBody>
          <a:bodyPr rtlCol="0" anchor="ctr"/>
          <a:lstStyle/>
          <a:p>
            <a:endParaRPr lang="en-US"/>
          </a:p>
        </p:txBody>
      </p:sp>
      <p:pic>
        <p:nvPicPr>
          <p:cNvPr id="30" name="Picture 29">
            <a:extLst>
              <a:ext uri="{FF2B5EF4-FFF2-40B4-BE49-F238E27FC236}">
                <a16:creationId xmlns:a16="http://schemas.microsoft.com/office/drawing/2014/main" id="{13D2856A-304E-C26D-8D61-2ECEBF02F9A3}"/>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10583677" y="1709738"/>
            <a:ext cx="1619421" cy="3434660"/>
          </a:xfrm>
          <a:prstGeom prst="rect">
            <a:avLst/>
          </a:prstGeom>
        </p:spPr>
      </p:pic>
      <p:sp>
        <p:nvSpPr>
          <p:cNvPr id="6" name="Freeform 5">
            <a:extLst>
              <a:ext uri="{FF2B5EF4-FFF2-40B4-BE49-F238E27FC236}">
                <a16:creationId xmlns:a16="http://schemas.microsoft.com/office/drawing/2014/main" id="{125C35CC-40C6-1765-134D-7BA2A8FD411F}"/>
              </a:ext>
            </a:extLst>
          </p:cNvPr>
          <p:cNvSpPr/>
          <p:nvPr userDrawn="1"/>
        </p:nvSpPr>
        <p:spPr>
          <a:xfrm>
            <a:off x="8967101" y="4003675"/>
            <a:ext cx="1077594" cy="1143000"/>
          </a:xfrm>
          <a:custGeom>
            <a:avLst/>
            <a:gdLst>
              <a:gd name="connsiteX0" fmla="*/ 538797 w 1077594"/>
              <a:gd name="connsiteY0" fmla="*/ 0 h 1143000"/>
              <a:gd name="connsiteX1" fmla="*/ 1077595 w 1077594"/>
              <a:gd name="connsiteY1" fmla="*/ 1143000 h 1143000"/>
              <a:gd name="connsiteX2" fmla="*/ 0 w 1077594"/>
              <a:gd name="connsiteY2" fmla="*/ 1143000 h 1143000"/>
              <a:gd name="connsiteX3" fmla="*/ 538797 w 1077594"/>
              <a:gd name="connsiteY3" fmla="*/ 0 h 1143000"/>
            </a:gdLst>
            <a:ahLst/>
            <a:cxnLst>
              <a:cxn ang="0">
                <a:pos x="connsiteX0" y="connsiteY0"/>
              </a:cxn>
              <a:cxn ang="0">
                <a:pos x="connsiteX1" y="connsiteY1"/>
              </a:cxn>
              <a:cxn ang="0">
                <a:pos x="connsiteX2" y="connsiteY2"/>
              </a:cxn>
              <a:cxn ang="0">
                <a:pos x="connsiteX3" y="connsiteY3"/>
              </a:cxn>
            </a:cxnLst>
            <a:rect l="l" t="t" r="r" b="b"/>
            <a:pathLst>
              <a:path w="1077594" h="1143000">
                <a:moveTo>
                  <a:pt x="538797" y="0"/>
                </a:moveTo>
                <a:lnTo>
                  <a:pt x="1077595" y="1143000"/>
                </a:lnTo>
                <a:lnTo>
                  <a:pt x="0" y="1143000"/>
                </a:lnTo>
                <a:lnTo>
                  <a:pt x="538797" y="0"/>
                </a:lnTo>
                <a:close/>
              </a:path>
            </a:pathLst>
          </a:custGeom>
          <a:solidFill>
            <a:schemeClr val="accent4"/>
          </a:solidFill>
          <a:ln w="635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ED43ED5F-F56E-8B59-E67A-E205389D27FC}"/>
              </a:ext>
            </a:extLst>
          </p:cNvPr>
          <p:cNvSpPr/>
          <p:nvPr userDrawn="1"/>
        </p:nvSpPr>
        <p:spPr>
          <a:xfrm>
            <a:off x="6812652" y="4003675"/>
            <a:ext cx="2693987" cy="2286000"/>
          </a:xfrm>
          <a:custGeom>
            <a:avLst/>
            <a:gdLst>
              <a:gd name="connsiteX0" fmla="*/ 1077595 w 2693987"/>
              <a:gd name="connsiteY0" fmla="*/ 0 h 2286000"/>
              <a:gd name="connsiteX1" fmla="*/ 2693988 w 2693987"/>
              <a:gd name="connsiteY1" fmla="*/ 0 h 2286000"/>
              <a:gd name="connsiteX2" fmla="*/ 1616393 w 2693987"/>
              <a:gd name="connsiteY2" fmla="*/ 2286000 h 2286000"/>
              <a:gd name="connsiteX3" fmla="*/ 0 w 2693987"/>
              <a:gd name="connsiteY3" fmla="*/ 2286000 h 2286000"/>
              <a:gd name="connsiteX4" fmla="*/ 1077595 w 2693987"/>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3987" h="2286000">
                <a:moveTo>
                  <a:pt x="1077595" y="0"/>
                </a:moveTo>
                <a:lnTo>
                  <a:pt x="2693988" y="0"/>
                </a:lnTo>
                <a:lnTo>
                  <a:pt x="1616393" y="2286000"/>
                </a:lnTo>
                <a:lnTo>
                  <a:pt x="0" y="2286000"/>
                </a:lnTo>
                <a:lnTo>
                  <a:pt x="1077595" y="0"/>
                </a:lnTo>
                <a:close/>
              </a:path>
            </a:pathLst>
          </a:custGeom>
          <a:solidFill>
            <a:schemeClr val="accent3"/>
          </a:solidFill>
          <a:ln w="635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FC41F5BE-7D05-5828-413D-9B14BE944E24}"/>
              </a:ext>
            </a:extLst>
          </p:cNvPr>
          <p:cNvSpPr/>
          <p:nvPr userDrawn="1"/>
        </p:nvSpPr>
        <p:spPr>
          <a:xfrm>
            <a:off x="5465321" y="5145088"/>
            <a:ext cx="2424556" cy="1714500"/>
          </a:xfrm>
          <a:custGeom>
            <a:avLst/>
            <a:gdLst>
              <a:gd name="connsiteX0" fmla="*/ 808164 w 2424556"/>
              <a:gd name="connsiteY0" fmla="*/ 0 h 1714500"/>
              <a:gd name="connsiteX1" fmla="*/ 2424557 w 2424556"/>
              <a:gd name="connsiteY1" fmla="*/ 0 h 1714500"/>
              <a:gd name="connsiteX2" fmla="*/ 1616392 w 2424556"/>
              <a:gd name="connsiteY2" fmla="*/ 1714500 h 1714500"/>
              <a:gd name="connsiteX3" fmla="*/ 0 w 2424556"/>
              <a:gd name="connsiteY3" fmla="*/ 1714500 h 1714500"/>
              <a:gd name="connsiteX4" fmla="*/ 808164 w 2424556"/>
              <a:gd name="connsiteY4" fmla="*/ 0 h 171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4556" h="1714500">
                <a:moveTo>
                  <a:pt x="808164" y="0"/>
                </a:moveTo>
                <a:lnTo>
                  <a:pt x="2424557" y="0"/>
                </a:lnTo>
                <a:lnTo>
                  <a:pt x="1616392" y="1714500"/>
                </a:lnTo>
                <a:lnTo>
                  <a:pt x="0" y="1714500"/>
                </a:lnTo>
                <a:lnTo>
                  <a:pt x="808164" y="0"/>
                </a:lnTo>
                <a:close/>
              </a:path>
            </a:pathLst>
          </a:custGeom>
          <a:solidFill>
            <a:schemeClr val="accent2"/>
          </a:solidFill>
          <a:ln w="635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1A6C73A4-34C9-D846-E983-7221BF2BE8E5}"/>
              </a:ext>
            </a:extLst>
          </p:cNvPr>
          <p:cNvSpPr/>
          <p:nvPr userDrawn="1"/>
        </p:nvSpPr>
        <p:spPr>
          <a:xfrm>
            <a:off x="7351079" y="5145088"/>
            <a:ext cx="1077595" cy="1143000"/>
          </a:xfrm>
          <a:custGeom>
            <a:avLst/>
            <a:gdLst>
              <a:gd name="connsiteX0" fmla="*/ 538797 w 1077595"/>
              <a:gd name="connsiteY0" fmla="*/ 0 h 1143000"/>
              <a:gd name="connsiteX1" fmla="*/ 1077596 w 1077595"/>
              <a:gd name="connsiteY1" fmla="*/ 1143000 h 1143000"/>
              <a:gd name="connsiteX2" fmla="*/ 0 w 1077595"/>
              <a:gd name="connsiteY2" fmla="*/ 1143000 h 1143000"/>
              <a:gd name="connsiteX3" fmla="*/ 538797 w 1077595"/>
              <a:gd name="connsiteY3" fmla="*/ 0 h 1143000"/>
            </a:gdLst>
            <a:ahLst/>
            <a:cxnLst>
              <a:cxn ang="0">
                <a:pos x="connsiteX0" y="connsiteY0"/>
              </a:cxn>
              <a:cxn ang="0">
                <a:pos x="connsiteX1" y="connsiteY1"/>
              </a:cxn>
              <a:cxn ang="0">
                <a:pos x="connsiteX2" y="connsiteY2"/>
              </a:cxn>
              <a:cxn ang="0">
                <a:pos x="connsiteX3" y="connsiteY3"/>
              </a:cxn>
            </a:cxnLst>
            <a:rect l="l" t="t" r="r" b="b"/>
            <a:pathLst>
              <a:path w="1077595" h="1143000">
                <a:moveTo>
                  <a:pt x="538797" y="0"/>
                </a:moveTo>
                <a:lnTo>
                  <a:pt x="1077596" y="1143000"/>
                </a:lnTo>
                <a:lnTo>
                  <a:pt x="0" y="1143000"/>
                </a:lnTo>
                <a:lnTo>
                  <a:pt x="538797" y="0"/>
                </a:lnTo>
                <a:close/>
              </a:path>
            </a:pathLst>
          </a:custGeom>
          <a:solidFill>
            <a:schemeClr val="accent4"/>
          </a:solidFill>
          <a:ln w="6350" cap="flat">
            <a:noFill/>
            <a:prstDash val="solid"/>
            <a:miter/>
          </a:ln>
        </p:spPr>
        <p:txBody>
          <a:bodyPr rtlCol="0" anchor="ctr"/>
          <a:lstStyle/>
          <a:p>
            <a:endParaRPr lang="en-US"/>
          </a:p>
        </p:txBody>
      </p:sp>
      <p:sp>
        <p:nvSpPr>
          <p:cNvPr id="5" name="MSIPCMContentMarking" descr="{&quot;HashCode&quot;:-1264680268,&quot;Placement&quot;:&quot;Footer&quot;,&quot;Top&quot;:516.65155,&quot;Left&quot;:446.046448,&quot;SlideWidth&quot;:960,&quot;SlideHeight&quot;:540}">
            <a:extLst>
              <a:ext uri="{FF2B5EF4-FFF2-40B4-BE49-F238E27FC236}">
                <a16:creationId xmlns:a16="http://schemas.microsoft.com/office/drawing/2014/main" id="{076D58DE-EB93-3026-8B56-65F336C0F7B2}"/>
              </a:ext>
            </a:extLst>
          </p:cNvPr>
          <p:cNvSpPr txBox="1"/>
          <p:nvPr userDrawn="1"/>
        </p:nvSpPr>
        <p:spPr>
          <a:xfrm>
            <a:off x="335360" y="6561475"/>
            <a:ext cx="862419" cy="296525"/>
          </a:xfrm>
          <a:prstGeom prst="rect">
            <a:avLst/>
          </a:prstGeom>
          <a:noFill/>
        </p:spPr>
        <p:txBody>
          <a:bodyPr vert="horz" wrap="square" lIns="0" tIns="0" rIns="0" bIns="0" rtlCol="0" anchor="ctr" anchorCtr="1">
            <a:spAutoFit/>
          </a:bodyPr>
          <a:lstStyle/>
          <a:p>
            <a:pPr algn="ctr">
              <a:spcBef>
                <a:spcPts val="0"/>
              </a:spcBef>
              <a:spcAft>
                <a:spcPts val="0"/>
              </a:spcAft>
            </a:pPr>
            <a:r>
              <a:rPr lang="en-AU" sz="1200" dirty="0">
                <a:solidFill>
                  <a:srgbClr val="000000"/>
                </a:solidFill>
                <a:latin typeface="Calibri" panose="020F0502020204030204" pitchFamily="34" charset="0"/>
              </a:rPr>
              <a:t>OFFICIAL</a:t>
            </a:r>
          </a:p>
        </p:txBody>
      </p:sp>
    </p:spTree>
    <p:extLst>
      <p:ext uri="{BB962C8B-B14F-4D97-AF65-F5344CB8AC3E}">
        <p14:creationId xmlns:p14="http://schemas.microsoft.com/office/powerpoint/2010/main" val="1970604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 Single Image/No image">
    <p:spTree>
      <p:nvGrpSpPr>
        <p:cNvPr id="1" name=""/>
        <p:cNvGrpSpPr/>
        <p:nvPr/>
      </p:nvGrpSpPr>
      <p:grpSpPr>
        <a:xfrm>
          <a:off x="0" y="0"/>
          <a:ext cx="0" cy="0"/>
          <a:chOff x="0" y="0"/>
          <a:chExt cx="0" cy="0"/>
        </a:xfrm>
      </p:grpSpPr>
      <p:sp>
        <p:nvSpPr>
          <p:cNvPr id="4" name="Freeform 21">
            <a:extLst>
              <a:ext uri="{FF2B5EF4-FFF2-40B4-BE49-F238E27FC236}">
                <a16:creationId xmlns:a16="http://schemas.microsoft.com/office/drawing/2014/main" id="{36BA4E61-3973-1B76-EF98-6DDC47494221}"/>
              </a:ext>
            </a:extLst>
          </p:cNvPr>
          <p:cNvSpPr/>
          <p:nvPr userDrawn="1"/>
        </p:nvSpPr>
        <p:spPr>
          <a:xfrm>
            <a:off x="-7859" y="2289175"/>
            <a:ext cx="9794268" cy="4000500"/>
          </a:xfrm>
          <a:custGeom>
            <a:avLst/>
            <a:gdLst>
              <a:gd name="connsiteX0" fmla="*/ 127 w 9767570"/>
              <a:gd name="connsiteY0" fmla="*/ 0 h 4000500"/>
              <a:gd name="connsiteX1" fmla="*/ 9767570 w 9767570"/>
              <a:gd name="connsiteY1" fmla="*/ 0 h 4000500"/>
              <a:gd name="connsiteX2" fmla="*/ 7881811 w 9767570"/>
              <a:gd name="connsiteY2" fmla="*/ 4000500 h 4000500"/>
              <a:gd name="connsiteX3" fmla="*/ 0 w 9767570"/>
              <a:gd name="connsiteY3" fmla="*/ 4000500 h 4000500"/>
              <a:gd name="connsiteX4" fmla="*/ 127 w 9767570"/>
              <a:gd name="connsiteY4" fmla="*/ 0 h 4000500"/>
              <a:gd name="connsiteX0" fmla="*/ 0 w 9794141"/>
              <a:gd name="connsiteY0" fmla="*/ 6675 h 4000500"/>
              <a:gd name="connsiteX1" fmla="*/ 9794141 w 9794141"/>
              <a:gd name="connsiteY1" fmla="*/ 0 h 4000500"/>
              <a:gd name="connsiteX2" fmla="*/ 7908382 w 9794141"/>
              <a:gd name="connsiteY2" fmla="*/ 4000500 h 4000500"/>
              <a:gd name="connsiteX3" fmla="*/ 26571 w 9794141"/>
              <a:gd name="connsiteY3" fmla="*/ 4000500 h 4000500"/>
              <a:gd name="connsiteX4" fmla="*/ 0 w 9794141"/>
              <a:gd name="connsiteY4" fmla="*/ 6675 h 4000500"/>
              <a:gd name="connsiteX0" fmla="*/ 127 w 9794268"/>
              <a:gd name="connsiteY0" fmla="*/ 6675 h 4000500"/>
              <a:gd name="connsiteX1" fmla="*/ 9794268 w 9794268"/>
              <a:gd name="connsiteY1" fmla="*/ 0 h 4000500"/>
              <a:gd name="connsiteX2" fmla="*/ 7908509 w 9794268"/>
              <a:gd name="connsiteY2" fmla="*/ 4000500 h 4000500"/>
              <a:gd name="connsiteX3" fmla="*/ 0 w 9794268"/>
              <a:gd name="connsiteY3" fmla="*/ 4000500 h 4000500"/>
              <a:gd name="connsiteX4" fmla="*/ 127 w 9794268"/>
              <a:gd name="connsiteY4" fmla="*/ 6675 h 400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4268" h="4000500">
                <a:moveTo>
                  <a:pt x="127" y="6675"/>
                </a:moveTo>
                <a:lnTo>
                  <a:pt x="9794268" y="0"/>
                </a:lnTo>
                <a:lnTo>
                  <a:pt x="7908509" y="4000500"/>
                </a:lnTo>
                <a:lnTo>
                  <a:pt x="0" y="4000500"/>
                </a:lnTo>
                <a:cubicBezTo>
                  <a:pt x="42" y="2669225"/>
                  <a:pt x="85" y="1337950"/>
                  <a:pt x="127" y="6675"/>
                </a:cubicBezTo>
                <a:close/>
              </a:path>
            </a:pathLst>
          </a:custGeom>
          <a:solidFill>
            <a:schemeClr val="tx1">
              <a:lumMod val="10000"/>
              <a:lumOff val="90000"/>
            </a:schemeClr>
          </a:solidFill>
          <a:ln w="6350"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9E29AF51-625F-4A3E-8AE6-C3B5B75C8F04}"/>
              </a:ext>
            </a:extLst>
          </p:cNvPr>
          <p:cNvSpPr>
            <a:spLocks noGrp="1"/>
          </p:cNvSpPr>
          <p:nvPr>
            <p:ph type="ctrTitle" hasCustomPrompt="1"/>
          </p:nvPr>
        </p:nvSpPr>
        <p:spPr>
          <a:xfrm>
            <a:off x="470375" y="503675"/>
            <a:ext cx="9046005" cy="855095"/>
          </a:xfrm>
        </p:spPr>
        <p:txBody>
          <a:bodyPr anchor="t">
            <a:noAutofit/>
          </a:bodyPr>
          <a:lstStyle>
            <a:lvl1pPr algn="l">
              <a:defRPr sz="2600" b="1">
                <a:solidFill>
                  <a:schemeClr val="tx2"/>
                </a:solidFill>
              </a:defRPr>
            </a:lvl1pPr>
          </a:lstStyle>
          <a:p>
            <a:r>
              <a:rPr lang="en-AU" b="1" dirty="0">
                <a:solidFill>
                  <a:srgbClr val="201547"/>
                </a:solidFill>
                <a:effectLst/>
                <a:latin typeface="Arial" panose="020B0604020202020204" pitchFamily="34" charset="0"/>
              </a:rPr>
              <a:t>Title over two lines maximum if subtitle is being used if not more can be included</a:t>
            </a:r>
            <a:endParaRPr lang="en-AU" dirty="0">
              <a:solidFill>
                <a:srgbClr val="201547"/>
              </a:solidFill>
              <a:effectLst/>
              <a:latin typeface="Arial" panose="020B0604020202020204" pitchFamily="34" charset="0"/>
            </a:endParaRPr>
          </a:p>
        </p:txBody>
      </p:sp>
      <p:sp>
        <p:nvSpPr>
          <p:cNvPr id="3" name="Subtitle 2">
            <a:extLst>
              <a:ext uri="{FF2B5EF4-FFF2-40B4-BE49-F238E27FC236}">
                <a16:creationId xmlns:a16="http://schemas.microsoft.com/office/drawing/2014/main" id="{0499B953-3AA6-D211-5FF3-34C2AA889337}"/>
              </a:ext>
            </a:extLst>
          </p:cNvPr>
          <p:cNvSpPr>
            <a:spLocks noGrp="1"/>
          </p:cNvSpPr>
          <p:nvPr>
            <p:ph type="subTitle" idx="1" hasCustomPrompt="1"/>
          </p:nvPr>
        </p:nvSpPr>
        <p:spPr>
          <a:xfrm>
            <a:off x="470375" y="1461294"/>
            <a:ext cx="9046005" cy="662561"/>
          </a:xfrm>
        </p:spPr>
        <p:txBody>
          <a:bodyPr>
            <a:normAutofit/>
          </a:bodyPr>
          <a:lstStyle>
            <a:lvl1pPr marL="0" indent="0" algn="l">
              <a:buNone/>
              <a:defRPr lang="en-AU" sz="1800" dirty="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AU" dirty="0">
                <a:solidFill>
                  <a:srgbClr val="201547"/>
                </a:solidFill>
                <a:effectLst/>
                <a:latin typeface="Arial" panose="020B0604020202020204" pitchFamily="34" charset="0"/>
              </a:rPr>
              <a:t>Subtitle over two lines maximum delete if not required </a:t>
            </a:r>
            <a:r>
              <a:rPr lang="en-AU" dirty="0" err="1">
                <a:solidFill>
                  <a:srgbClr val="201547"/>
                </a:solidFill>
                <a:effectLst/>
                <a:latin typeface="Arial" panose="020B0604020202020204" pitchFamily="34" charset="0"/>
              </a:rPr>
              <a:t>obitat</a:t>
            </a:r>
            <a:r>
              <a:rPr lang="en-AU" dirty="0">
                <a:solidFill>
                  <a:srgbClr val="201547"/>
                </a:solidFill>
                <a:effectLst/>
                <a:latin typeface="Arial" panose="020B0604020202020204" pitchFamily="34" charset="0"/>
              </a:rPr>
              <a:t> </a:t>
            </a:r>
            <a:r>
              <a:rPr lang="en-AU" dirty="0" err="1">
                <a:solidFill>
                  <a:srgbClr val="201547"/>
                </a:solidFill>
                <a:effectLst/>
                <a:latin typeface="Arial" panose="020B0604020202020204" pitchFamily="34" charset="0"/>
              </a:rPr>
              <a:t>eumque</a:t>
            </a:r>
            <a:r>
              <a:rPr lang="en-AU" dirty="0">
                <a:solidFill>
                  <a:srgbClr val="201547"/>
                </a:solidFill>
                <a:effectLst/>
                <a:latin typeface="Arial" panose="020B0604020202020204" pitchFamily="34" charset="0"/>
              </a:rPr>
              <a:t> </a:t>
            </a:r>
            <a:r>
              <a:rPr lang="en-AU" dirty="0" err="1">
                <a:solidFill>
                  <a:srgbClr val="201547"/>
                </a:solidFill>
                <a:effectLst/>
                <a:latin typeface="Arial" panose="020B0604020202020204" pitchFamily="34" charset="0"/>
              </a:rPr>
              <a:t>porumqui</a:t>
            </a:r>
            <a:r>
              <a:rPr lang="en-AU" dirty="0">
                <a:solidFill>
                  <a:srgbClr val="201547"/>
                </a:solidFill>
                <a:effectLst/>
                <a:latin typeface="Arial" panose="020B0604020202020204" pitchFamily="34" charset="0"/>
              </a:rPr>
              <a:t> </a:t>
            </a:r>
            <a:r>
              <a:rPr lang="en-AU" dirty="0" err="1">
                <a:solidFill>
                  <a:srgbClr val="201547"/>
                </a:solidFill>
                <a:effectLst/>
                <a:latin typeface="Arial" panose="020B0604020202020204" pitchFamily="34" charset="0"/>
              </a:rPr>
              <a:t>cullenis</a:t>
            </a:r>
            <a:r>
              <a:rPr lang="en-AU" dirty="0">
                <a:solidFill>
                  <a:srgbClr val="201547"/>
                </a:solidFill>
                <a:effectLst/>
                <a:latin typeface="Arial" panose="020B0604020202020204" pitchFamily="34" charset="0"/>
              </a:rPr>
              <a:t> </a:t>
            </a:r>
            <a:r>
              <a:rPr lang="en-AU" dirty="0" err="1">
                <a:solidFill>
                  <a:srgbClr val="201547"/>
                </a:solidFill>
                <a:effectLst/>
                <a:latin typeface="Arial" panose="020B0604020202020204" pitchFamily="34" charset="0"/>
              </a:rPr>
              <a:t>sequas</a:t>
            </a:r>
            <a:r>
              <a:rPr lang="en-AU" dirty="0">
                <a:solidFill>
                  <a:srgbClr val="201547"/>
                </a:solidFill>
                <a:effectLst/>
                <a:latin typeface="Arial" panose="020B0604020202020204" pitchFamily="34" charset="0"/>
              </a:rPr>
              <a:t> sum sima quat </a:t>
            </a:r>
            <a:r>
              <a:rPr lang="en-AU" dirty="0" err="1">
                <a:solidFill>
                  <a:srgbClr val="201547"/>
                </a:solidFill>
                <a:effectLst/>
                <a:latin typeface="Arial" panose="020B0604020202020204" pitchFamily="34" charset="0"/>
              </a:rPr>
              <a:t>apidellesti</a:t>
            </a:r>
            <a:r>
              <a:rPr lang="en-AU" dirty="0">
                <a:solidFill>
                  <a:srgbClr val="201547"/>
                </a:solidFill>
                <a:effectLst/>
                <a:latin typeface="Arial" panose="020B0604020202020204" pitchFamily="34" charset="0"/>
              </a:rPr>
              <a:t> beatus</a:t>
            </a:r>
          </a:p>
        </p:txBody>
      </p:sp>
      <p:pic>
        <p:nvPicPr>
          <p:cNvPr id="7" name="Picture 6" descr="Department of Energy, Environment and Climate Action logo">
            <a:extLst>
              <a:ext uri="{FF2B5EF4-FFF2-40B4-BE49-F238E27FC236}">
                <a16:creationId xmlns:a16="http://schemas.microsoft.com/office/drawing/2014/main" id="{65AD8E5F-77FE-5431-D20F-E47A970BC25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236450" y="5723041"/>
            <a:ext cx="2215146" cy="567476"/>
          </a:xfrm>
          <a:prstGeom prst="rect">
            <a:avLst/>
          </a:prstGeom>
        </p:spPr>
      </p:pic>
      <p:sp>
        <p:nvSpPr>
          <p:cNvPr id="45" name="Freeform 44">
            <a:extLst>
              <a:ext uri="{FF2B5EF4-FFF2-40B4-BE49-F238E27FC236}">
                <a16:creationId xmlns:a16="http://schemas.microsoft.com/office/drawing/2014/main" id="{2E8BAFAC-CD4E-5799-FA5D-228F3592DEA7}"/>
              </a:ext>
            </a:extLst>
          </p:cNvPr>
          <p:cNvSpPr/>
          <p:nvPr userDrawn="1"/>
        </p:nvSpPr>
        <p:spPr>
          <a:xfrm>
            <a:off x="8419056" y="-13912"/>
            <a:ext cx="3784048" cy="5160587"/>
          </a:xfrm>
          <a:custGeom>
            <a:avLst/>
            <a:gdLst>
              <a:gd name="connsiteX0" fmla="*/ 2424557 w 3771518"/>
              <a:gd name="connsiteY0" fmla="*/ 0 h 5143500"/>
              <a:gd name="connsiteX1" fmla="*/ 3771519 w 3771518"/>
              <a:gd name="connsiteY1" fmla="*/ 0 h 5143500"/>
              <a:gd name="connsiteX2" fmla="*/ 3771519 w 3771518"/>
              <a:gd name="connsiteY2" fmla="*/ 571500 h 5143500"/>
              <a:gd name="connsiteX3" fmla="*/ 1616392 w 3771518"/>
              <a:gd name="connsiteY3" fmla="*/ 5143500 h 5143500"/>
              <a:gd name="connsiteX4" fmla="*/ 0 w 3771518"/>
              <a:gd name="connsiteY4" fmla="*/ 5143500 h 5143500"/>
              <a:gd name="connsiteX5" fmla="*/ 2424557 w 3771518"/>
              <a:gd name="connsiteY5"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1518" h="5143500">
                <a:moveTo>
                  <a:pt x="2424557" y="0"/>
                </a:moveTo>
                <a:lnTo>
                  <a:pt x="3771519" y="0"/>
                </a:lnTo>
                <a:lnTo>
                  <a:pt x="3771519" y="571500"/>
                </a:lnTo>
                <a:lnTo>
                  <a:pt x="1616392" y="5143500"/>
                </a:lnTo>
                <a:lnTo>
                  <a:pt x="0" y="5143500"/>
                </a:lnTo>
                <a:lnTo>
                  <a:pt x="2424557" y="0"/>
                </a:lnTo>
                <a:close/>
              </a:path>
            </a:pathLst>
          </a:custGeom>
          <a:solidFill>
            <a:schemeClr val="accent1"/>
          </a:solidFill>
          <a:ln w="6350" cap="flat">
            <a:noFill/>
            <a:prstDash val="solid"/>
            <a:miter/>
          </a:ln>
        </p:spPr>
        <p:txBody>
          <a:bodyPr rtlCol="0" anchor="ctr"/>
          <a:lstStyle/>
          <a:p>
            <a:endParaRPr lang="en-US"/>
          </a:p>
        </p:txBody>
      </p:sp>
      <p:pic>
        <p:nvPicPr>
          <p:cNvPr id="30" name="Picture 29">
            <a:extLst>
              <a:ext uri="{FF2B5EF4-FFF2-40B4-BE49-F238E27FC236}">
                <a16:creationId xmlns:a16="http://schemas.microsoft.com/office/drawing/2014/main" id="{13D2856A-304E-C26D-8D61-2ECEBF02F9A3}"/>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0583677" y="1709738"/>
            <a:ext cx="1619421" cy="3434660"/>
          </a:xfrm>
          <a:prstGeom prst="rect">
            <a:avLst/>
          </a:prstGeom>
        </p:spPr>
      </p:pic>
      <p:sp>
        <p:nvSpPr>
          <p:cNvPr id="6" name="Freeform 5">
            <a:extLst>
              <a:ext uri="{FF2B5EF4-FFF2-40B4-BE49-F238E27FC236}">
                <a16:creationId xmlns:a16="http://schemas.microsoft.com/office/drawing/2014/main" id="{125C35CC-40C6-1765-134D-7BA2A8FD411F}"/>
              </a:ext>
            </a:extLst>
          </p:cNvPr>
          <p:cNvSpPr/>
          <p:nvPr userDrawn="1"/>
        </p:nvSpPr>
        <p:spPr>
          <a:xfrm>
            <a:off x="8967101" y="4003675"/>
            <a:ext cx="1077594" cy="1143000"/>
          </a:xfrm>
          <a:custGeom>
            <a:avLst/>
            <a:gdLst>
              <a:gd name="connsiteX0" fmla="*/ 538797 w 1077594"/>
              <a:gd name="connsiteY0" fmla="*/ 0 h 1143000"/>
              <a:gd name="connsiteX1" fmla="*/ 1077595 w 1077594"/>
              <a:gd name="connsiteY1" fmla="*/ 1143000 h 1143000"/>
              <a:gd name="connsiteX2" fmla="*/ 0 w 1077594"/>
              <a:gd name="connsiteY2" fmla="*/ 1143000 h 1143000"/>
              <a:gd name="connsiteX3" fmla="*/ 538797 w 1077594"/>
              <a:gd name="connsiteY3" fmla="*/ 0 h 1143000"/>
            </a:gdLst>
            <a:ahLst/>
            <a:cxnLst>
              <a:cxn ang="0">
                <a:pos x="connsiteX0" y="connsiteY0"/>
              </a:cxn>
              <a:cxn ang="0">
                <a:pos x="connsiteX1" y="connsiteY1"/>
              </a:cxn>
              <a:cxn ang="0">
                <a:pos x="connsiteX2" y="connsiteY2"/>
              </a:cxn>
              <a:cxn ang="0">
                <a:pos x="connsiteX3" y="connsiteY3"/>
              </a:cxn>
            </a:cxnLst>
            <a:rect l="l" t="t" r="r" b="b"/>
            <a:pathLst>
              <a:path w="1077594" h="1143000">
                <a:moveTo>
                  <a:pt x="538797" y="0"/>
                </a:moveTo>
                <a:lnTo>
                  <a:pt x="1077595" y="1143000"/>
                </a:lnTo>
                <a:lnTo>
                  <a:pt x="0" y="1143000"/>
                </a:lnTo>
                <a:lnTo>
                  <a:pt x="538797" y="0"/>
                </a:lnTo>
                <a:close/>
              </a:path>
            </a:pathLst>
          </a:custGeom>
          <a:solidFill>
            <a:schemeClr val="accent4"/>
          </a:solidFill>
          <a:ln w="635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ED43ED5F-F56E-8B59-E67A-E205389D27FC}"/>
              </a:ext>
            </a:extLst>
          </p:cNvPr>
          <p:cNvSpPr/>
          <p:nvPr userDrawn="1"/>
        </p:nvSpPr>
        <p:spPr>
          <a:xfrm>
            <a:off x="6812652" y="4003675"/>
            <a:ext cx="2693987" cy="2286000"/>
          </a:xfrm>
          <a:custGeom>
            <a:avLst/>
            <a:gdLst>
              <a:gd name="connsiteX0" fmla="*/ 1077595 w 2693987"/>
              <a:gd name="connsiteY0" fmla="*/ 0 h 2286000"/>
              <a:gd name="connsiteX1" fmla="*/ 2693988 w 2693987"/>
              <a:gd name="connsiteY1" fmla="*/ 0 h 2286000"/>
              <a:gd name="connsiteX2" fmla="*/ 1616393 w 2693987"/>
              <a:gd name="connsiteY2" fmla="*/ 2286000 h 2286000"/>
              <a:gd name="connsiteX3" fmla="*/ 0 w 2693987"/>
              <a:gd name="connsiteY3" fmla="*/ 2286000 h 2286000"/>
              <a:gd name="connsiteX4" fmla="*/ 1077595 w 2693987"/>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3987" h="2286000">
                <a:moveTo>
                  <a:pt x="1077595" y="0"/>
                </a:moveTo>
                <a:lnTo>
                  <a:pt x="2693988" y="0"/>
                </a:lnTo>
                <a:lnTo>
                  <a:pt x="1616393" y="2286000"/>
                </a:lnTo>
                <a:lnTo>
                  <a:pt x="0" y="2286000"/>
                </a:lnTo>
                <a:lnTo>
                  <a:pt x="1077595" y="0"/>
                </a:lnTo>
                <a:close/>
              </a:path>
            </a:pathLst>
          </a:custGeom>
          <a:solidFill>
            <a:schemeClr val="accent3"/>
          </a:solidFill>
          <a:ln w="635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FC41F5BE-7D05-5828-413D-9B14BE944E24}"/>
              </a:ext>
            </a:extLst>
          </p:cNvPr>
          <p:cNvSpPr/>
          <p:nvPr userDrawn="1"/>
        </p:nvSpPr>
        <p:spPr>
          <a:xfrm>
            <a:off x="5465321" y="5145088"/>
            <a:ext cx="2424556" cy="1714500"/>
          </a:xfrm>
          <a:custGeom>
            <a:avLst/>
            <a:gdLst>
              <a:gd name="connsiteX0" fmla="*/ 808164 w 2424556"/>
              <a:gd name="connsiteY0" fmla="*/ 0 h 1714500"/>
              <a:gd name="connsiteX1" fmla="*/ 2424557 w 2424556"/>
              <a:gd name="connsiteY1" fmla="*/ 0 h 1714500"/>
              <a:gd name="connsiteX2" fmla="*/ 1616392 w 2424556"/>
              <a:gd name="connsiteY2" fmla="*/ 1714500 h 1714500"/>
              <a:gd name="connsiteX3" fmla="*/ 0 w 2424556"/>
              <a:gd name="connsiteY3" fmla="*/ 1714500 h 1714500"/>
              <a:gd name="connsiteX4" fmla="*/ 808164 w 2424556"/>
              <a:gd name="connsiteY4" fmla="*/ 0 h 171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4556" h="1714500">
                <a:moveTo>
                  <a:pt x="808164" y="0"/>
                </a:moveTo>
                <a:lnTo>
                  <a:pt x="2424557" y="0"/>
                </a:lnTo>
                <a:lnTo>
                  <a:pt x="1616392" y="1714500"/>
                </a:lnTo>
                <a:lnTo>
                  <a:pt x="0" y="1714500"/>
                </a:lnTo>
                <a:lnTo>
                  <a:pt x="808164" y="0"/>
                </a:lnTo>
                <a:close/>
              </a:path>
            </a:pathLst>
          </a:custGeom>
          <a:solidFill>
            <a:schemeClr val="accent2"/>
          </a:solidFill>
          <a:ln w="635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1A6C73A4-34C9-D846-E983-7221BF2BE8E5}"/>
              </a:ext>
            </a:extLst>
          </p:cNvPr>
          <p:cNvSpPr/>
          <p:nvPr userDrawn="1"/>
        </p:nvSpPr>
        <p:spPr>
          <a:xfrm>
            <a:off x="7351079" y="5145088"/>
            <a:ext cx="1077595" cy="1143000"/>
          </a:xfrm>
          <a:custGeom>
            <a:avLst/>
            <a:gdLst>
              <a:gd name="connsiteX0" fmla="*/ 538797 w 1077595"/>
              <a:gd name="connsiteY0" fmla="*/ 0 h 1143000"/>
              <a:gd name="connsiteX1" fmla="*/ 1077596 w 1077595"/>
              <a:gd name="connsiteY1" fmla="*/ 1143000 h 1143000"/>
              <a:gd name="connsiteX2" fmla="*/ 0 w 1077595"/>
              <a:gd name="connsiteY2" fmla="*/ 1143000 h 1143000"/>
              <a:gd name="connsiteX3" fmla="*/ 538797 w 1077595"/>
              <a:gd name="connsiteY3" fmla="*/ 0 h 1143000"/>
            </a:gdLst>
            <a:ahLst/>
            <a:cxnLst>
              <a:cxn ang="0">
                <a:pos x="connsiteX0" y="connsiteY0"/>
              </a:cxn>
              <a:cxn ang="0">
                <a:pos x="connsiteX1" y="connsiteY1"/>
              </a:cxn>
              <a:cxn ang="0">
                <a:pos x="connsiteX2" y="connsiteY2"/>
              </a:cxn>
              <a:cxn ang="0">
                <a:pos x="connsiteX3" y="connsiteY3"/>
              </a:cxn>
            </a:cxnLst>
            <a:rect l="l" t="t" r="r" b="b"/>
            <a:pathLst>
              <a:path w="1077595" h="1143000">
                <a:moveTo>
                  <a:pt x="538797" y="0"/>
                </a:moveTo>
                <a:lnTo>
                  <a:pt x="1077596" y="1143000"/>
                </a:lnTo>
                <a:lnTo>
                  <a:pt x="0" y="1143000"/>
                </a:lnTo>
                <a:lnTo>
                  <a:pt x="538797" y="0"/>
                </a:lnTo>
                <a:close/>
              </a:path>
            </a:pathLst>
          </a:custGeom>
          <a:solidFill>
            <a:schemeClr val="accent4"/>
          </a:solidFill>
          <a:ln w="6350" cap="flat">
            <a:noFill/>
            <a:prstDash val="solid"/>
            <a:miter/>
          </a:ln>
        </p:spPr>
        <p:txBody>
          <a:bodyPr rtlCol="0" anchor="ctr"/>
          <a:lstStyle/>
          <a:p>
            <a:endParaRPr lang="en-US"/>
          </a:p>
        </p:txBody>
      </p:sp>
      <p:sp>
        <p:nvSpPr>
          <p:cNvPr id="5" name="MSIPCMContentMarking" descr="{&quot;HashCode&quot;:-1264680268,&quot;Placement&quot;:&quot;Footer&quot;,&quot;Top&quot;:516.65155,&quot;Left&quot;:446.046448,&quot;SlideWidth&quot;:960,&quot;SlideHeight&quot;:540}">
            <a:extLst>
              <a:ext uri="{FF2B5EF4-FFF2-40B4-BE49-F238E27FC236}">
                <a16:creationId xmlns:a16="http://schemas.microsoft.com/office/drawing/2014/main" id="{076D58DE-EB93-3026-8B56-65F336C0F7B2}"/>
              </a:ext>
            </a:extLst>
          </p:cNvPr>
          <p:cNvSpPr txBox="1"/>
          <p:nvPr userDrawn="1"/>
        </p:nvSpPr>
        <p:spPr>
          <a:xfrm>
            <a:off x="335360" y="6561475"/>
            <a:ext cx="862419" cy="296525"/>
          </a:xfrm>
          <a:prstGeom prst="rect">
            <a:avLst/>
          </a:prstGeom>
          <a:noFill/>
        </p:spPr>
        <p:txBody>
          <a:bodyPr vert="horz" wrap="square" lIns="0" tIns="0" rIns="0" bIns="0" rtlCol="0" anchor="ctr" anchorCtr="1">
            <a:spAutoFit/>
          </a:bodyPr>
          <a:lstStyle/>
          <a:p>
            <a:pPr algn="ctr">
              <a:spcBef>
                <a:spcPts val="0"/>
              </a:spcBef>
              <a:spcAft>
                <a:spcPts val="0"/>
              </a:spcAft>
            </a:pPr>
            <a:r>
              <a:rPr lang="en-AU" sz="1200" dirty="0">
                <a:solidFill>
                  <a:srgbClr val="000000"/>
                </a:solidFill>
                <a:latin typeface="Calibri" panose="020F0502020204030204" pitchFamily="34" charset="0"/>
              </a:rPr>
              <a:t>OFFICIAL</a:t>
            </a:r>
          </a:p>
        </p:txBody>
      </p:sp>
      <p:sp>
        <p:nvSpPr>
          <p:cNvPr id="11" name="Text Box 23">
            <a:extLst>
              <a:ext uri="{FF2B5EF4-FFF2-40B4-BE49-F238E27FC236}">
                <a16:creationId xmlns:a16="http://schemas.microsoft.com/office/drawing/2014/main" id="{5C3EDA9B-15C7-1BB1-AE3C-D335475C9063}"/>
              </a:ext>
            </a:extLst>
          </p:cNvPr>
          <p:cNvSpPr txBox="1"/>
          <p:nvPr userDrawn="1"/>
        </p:nvSpPr>
        <p:spPr>
          <a:xfrm>
            <a:off x="470375" y="2549029"/>
            <a:ext cx="4107056" cy="2896196"/>
          </a:xfrm>
          <a:prstGeom prst="rect">
            <a:avLst/>
          </a:prstGeom>
          <a:solidFill>
            <a:schemeClr val="bg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600"/>
              </a:spcAft>
            </a:pPr>
            <a:r>
              <a:rPr lang="en-US" sz="900" b="1" dirty="0"/>
              <a:t>To replace image/s in the first four master slides options:</a:t>
            </a:r>
            <a:endParaRPr lang="en-AU" sz="900" dirty="0"/>
          </a:p>
          <a:p>
            <a:pPr marL="228600" lvl="0" indent="-228600">
              <a:spcAft>
                <a:spcPts val="600"/>
              </a:spcAft>
              <a:buFont typeface="+mj-lt"/>
              <a:buAutoNum type="arabicPeriod"/>
            </a:pPr>
            <a:r>
              <a:rPr lang="en-US" sz="900" dirty="0"/>
              <a:t>Click on the slide of the layout you want to change  &gt;  View  &gt;  Slide Master  &gt;  Click on the grouped transparent elements  &gt;  right mouse click  &gt;  Send to back  &gt;  click on current photo  &gt;  right mouse click  &gt;  change picture  &gt;  then choose your photo from the location on your computer. If pasting in a photo from another document, delete the current photo and paste it into your new photo.</a:t>
            </a:r>
            <a:endParaRPr lang="en-AU" sz="900" dirty="0"/>
          </a:p>
          <a:p>
            <a:pPr marL="228600" lvl="0" indent="-228600">
              <a:spcAft>
                <a:spcPts val="600"/>
              </a:spcAft>
              <a:buFont typeface="+mj-lt"/>
              <a:buAutoNum type="arabicPeriod"/>
            </a:pPr>
            <a:r>
              <a:rPr lang="en-US" sz="900" dirty="0"/>
              <a:t>Expand the pasted image to the width of the page. To fix the image ratio go to the Picture Tools (Format) tab: choose the Crop tool  &gt;  Fill  &gt;  position the image in the area to suit. </a:t>
            </a:r>
            <a:endParaRPr lang="en-AU" sz="900" dirty="0"/>
          </a:p>
          <a:p>
            <a:pPr marL="228600" lvl="0" indent="-228600">
              <a:spcAft>
                <a:spcPts val="600"/>
              </a:spcAft>
              <a:buFont typeface="+mj-lt"/>
              <a:buAutoNum type="arabicPeriod"/>
            </a:pPr>
            <a:r>
              <a:rPr lang="en-US" sz="900" dirty="0"/>
              <a:t>Click on the new photo and right mouse click  &gt;  Send to back so it is behind the grouped transparent elements.</a:t>
            </a:r>
            <a:endParaRPr lang="en-AU" sz="900" dirty="0"/>
          </a:p>
          <a:p>
            <a:pPr marL="228600" marR="0" lvl="0" indent="-228600" algn="l" defTabSz="914400" rtl="0" eaLnBrk="1" fontAlgn="auto" latinLnBrk="0" hangingPunct="1">
              <a:lnSpc>
                <a:spcPct val="100000"/>
              </a:lnSpc>
              <a:spcBef>
                <a:spcPts val="0"/>
              </a:spcBef>
              <a:spcAft>
                <a:spcPts val="600"/>
              </a:spcAft>
              <a:buClrTx/>
              <a:buSzTx/>
              <a:buFont typeface="+mj-lt"/>
              <a:buAutoNum type="arabicPeriod"/>
              <a:tabLst/>
              <a:defRPr/>
            </a:pPr>
            <a:r>
              <a:rPr lang="en-US" sz="900" dirty="0"/>
              <a:t>Click on this instruction box and delete.</a:t>
            </a:r>
            <a:endParaRPr lang="en-AU" sz="900" dirty="0"/>
          </a:p>
          <a:p>
            <a:pPr marL="228600" lvl="0" indent="-228600">
              <a:spcAft>
                <a:spcPts val="600"/>
              </a:spcAft>
              <a:buFont typeface="+mj-lt"/>
              <a:buAutoNum type="arabicPeriod"/>
            </a:pPr>
            <a:r>
              <a:rPr lang="en-US" sz="900" dirty="0"/>
              <a:t>To go back to your presentation: View  &gt;  Normal.</a:t>
            </a:r>
            <a:endParaRPr lang="en-AU" sz="900" dirty="0"/>
          </a:p>
          <a:p>
            <a:pPr>
              <a:spcAft>
                <a:spcPts val="600"/>
              </a:spcAft>
            </a:pPr>
            <a:r>
              <a:rPr lang="en-AU" sz="900" b="1" i="1" dirty="0"/>
              <a:t>Delete any slides you do not require. These slides are included as examples only.</a:t>
            </a:r>
            <a:endParaRPr lang="en-AU" sz="900" dirty="0"/>
          </a:p>
        </p:txBody>
      </p:sp>
    </p:spTree>
    <p:extLst>
      <p:ext uri="{BB962C8B-B14F-4D97-AF65-F5344CB8AC3E}">
        <p14:creationId xmlns:p14="http://schemas.microsoft.com/office/powerpoint/2010/main" val="56393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 Two Image">
    <p:spTree>
      <p:nvGrpSpPr>
        <p:cNvPr id="1" name=""/>
        <p:cNvGrpSpPr/>
        <p:nvPr/>
      </p:nvGrpSpPr>
      <p:grpSpPr>
        <a:xfrm>
          <a:off x="0" y="0"/>
          <a:ext cx="0" cy="0"/>
          <a:chOff x="0" y="0"/>
          <a:chExt cx="0" cy="0"/>
        </a:xfrm>
      </p:grpSpPr>
      <p:sp>
        <p:nvSpPr>
          <p:cNvPr id="12" name="Freeform 45">
            <a:extLst>
              <a:ext uri="{FF2B5EF4-FFF2-40B4-BE49-F238E27FC236}">
                <a16:creationId xmlns:a16="http://schemas.microsoft.com/office/drawing/2014/main" id="{6325DC9A-9BF1-22E5-1824-808004E9DA22}"/>
              </a:ext>
            </a:extLst>
          </p:cNvPr>
          <p:cNvSpPr/>
          <p:nvPr userDrawn="1"/>
        </p:nvSpPr>
        <p:spPr>
          <a:xfrm>
            <a:off x="2696683" y="2289175"/>
            <a:ext cx="7089726" cy="4000500"/>
          </a:xfrm>
          <a:custGeom>
            <a:avLst/>
            <a:gdLst>
              <a:gd name="connsiteX0" fmla="*/ 127 w 9767570"/>
              <a:gd name="connsiteY0" fmla="*/ 0 h 4000500"/>
              <a:gd name="connsiteX1" fmla="*/ 9767570 w 9767570"/>
              <a:gd name="connsiteY1" fmla="*/ 0 h 4000500"/>
              <a:gd name="connsiteX2" fmla="*/ 7881811 w 9767570"/>
              <a:gd name="connsiteY2" fmla="*/ 4000500 h 4000500"/>
              <a:gd name="connsiteX3" fmla="*/ 0 w 9767570"/>
              <a:gd name="connsiteY3" fmla="*/ 4000500 h 4000500"/>
              <a:gd name="connsiteX4" fmla="*/ 127 w 9767570"/>
              <a:gd name="connsiteY4" fmla="*/ 0 h 4000500"/>
              <a:gd name="connsiteX0" fmla="*/ 0 w 9794141"/>
              <a:gd name="connsiteY0" fmla="*/ 6675 h 4000500"/>
              <a:gd name="connsiteX1" fmla="*/ 9794141 w 9794141"/>
              <a:gd name="connsiteY1" fmla="*/ 0 h 4000500"/>
              <a:gd name="connsiteX2" fmla="*/ 7908382 w 9794141"/>
              <a:gd name="connsiteY2" fmla="*/ 4000500 h 4000500"/>
              <a:gd name="connsiteX3" fmla="*/ 26571 w 9794141"/>
              <a:gd name="connsiteY3" fmla="*/ 4000500 h 4000500"/>
              <a:gd name="connsiteX4" fmla="*/ 0 w 9794141"/>
              <a:gd name="connsiteY4" fmla="*/ 6675 h 4000500"/>
              <a:gd name="connsiteX0" fmla="*/ 127 w 9794268"/>
              <a:gd name="connsiteY0" fmla="*/ 6675 h 4000500"/>
              <a:gd name="connsiteX1" fmla="*/ 9794268 w 9794268"/>
              <a:gd name="connsiteY1" fmla="*/ 0 h 4000500"/>
              <a:gd name="connsiteX2" fmla="*/ 7908509 w 9794268"/>
              <a:gd name="connsiteY2" fmla="*/ 4000500 h 4000500"/>
              <a:gd name="connsiteX3" fmla="*/ 0 w 9794268"/>
              <a:gd name="connsiteY3" fmla="*/ 4000500 h 4000500"/>
              <a:gd name="connsiteX4" fmla="*/ 127 w 9794268"/>
              <a:gd name="connsiteY4" fmla="*/ 6675 h 400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4268" h="4000500">
                <a:moveTo>
                  <a:pt x="127" y="6675"/>
                </a:moveTo>
                <a:lnTo>
                  <a:pt x="9794268" y="0"/>
                </a:lnTo>
                <a:lnTo>
                  <a:pt x="7908509" y="4000500"/>
                </a:lnTo>
                <a:lnTo>
                  <a:pt x="0" y="4000500"/>
                </a:lnTo>
                <a:cubicBezTo>
                  <a:pt x="42" y="2669225"/>
                  <a:pt x="85" y="1337950"/>
                  <a:pt x="127" y="6675"/>
                </a:cubicBezTo>
                <a:close/>
              </a:path>
            </a:pathLst>
          </a:custGeom>
          <a:solidFill>
            <a:schemeClr val="tx1">
              <a:lumMod val="25000"/>
              <a:lumOff val="75000"/>
            </a:schemeClr>
          </a:solidFill>
          <a:ln w="6350" cap="flat">
            <a:noFill/>
            <a:prstDash val="solid"/>
            <a:miter/>
          </a:ln>
        </p:spPr>
        <p:txBody>
          <a:bodyPr rtlCol="0" anchor="ctr"/>
          <a:lstStyle/>
          <a:p>
            <a:endParaRPr lang="en-US" dirty="0"/>
          </a:p>
        </p:txBody>
      </p:sp>
      <p:sp>
        <p:nvSpPr>
          <p:cNvPr id="13" name="Freeform 46">
            <a:extLst>
              <a:ext uri="{FF2B5EF4-FFF2-40B4-BE49-F238E27FC236}">
                <a16:creationId xmlns:a16="http://schemas.microsoft.com/office/drawing/2014/main" id="{EFCBD478-31DA-D132-0E79-3AADCA78C6A0}"/>
              </a:ext>
            </a:extLst>
          </p:cNvPr>
          <p:cNvSpPr/>
          <p:nvPr userDrawn="1"/>
        </p:nvSpPr>
        <p:spPr>
          <a:xfrm>
            <a:off x="-13348" y="2289175"/>
            <a:ext cx="4932010" cy="4004834"/>
          </a:xfrm>
          <a:custGeom>
            <a:avLst/>
            <a:gdLst>
              <a:gd name="connsiteX0" fmla="*/ 127 w 9767570"/>
              <a:gd name="connsiteY0" fmla="*/ 0 h 4000500"/>
              <a:gd name="connsiteX1" fmla="*/ 9767570 w 9767570"/>
              <a:gd name="connsiteY1" fmla="*/ 0 h 4000500"/>
              <a:gd name="connsiteX2" fmla="*/ 7881811 w 9767570"/>
              <a:gd name="connsiteY2" fmla="*/ 4000500 h 4000500"/>
              <a:gd name="connsiteX3" fmla="*/ 0 w 9767570"/>
              <a:gd name="connsiteY3" fmla="*/ 4000500 h 4000500"/>
              <a:gd name="connsiteX4" fmla="*/ 127 w 9767570"/>
              <a:gd name="connsiteY4" fmla="*/ 0 h 4000500"/>
              <a:gd name="connsiteX0" fmla="*/ 0 w 9794141"/>
              <a:gd name="connsiteY0" fmla="*/ 6675 h 4000500"/>
              <a:gd name="connsiteX1" fmla="*/ 9794141 w 9794141"/>
              <a:gd name="connsiteY1" fmla="*/ 0 h 4000500"/>
              <a:gd name="connsiteX2" fmla="*/ 7908382 w 9794141"/>
              <a:gd name="connsiteY2" fmla="*/ 4000500 h 4000500"/>
              <a:gd name="connsiteX3" fmla="*/ 26571 w 9794141"/>
              <a:gd name="connsiteY3" fmla="*/ 4000500 h 4000500"/>
              <a:gd name="connsiteX4" fmla="*/ 0 w 9794141"/>
              <a:gd name="connsiteY4" fmla="*/ 6675 h 4000500"/>
              <a:gd name="connsiteX0" fmla="*/ 127 w 9794268"/>
              <a:gd name="connsiteY0" fmla="*/ 6675 h 4000500"/>
              <a:gd name="connsiteX1" fmla="*/ 9794268 w 9794268"/>
              <a:gd name="connsiteY1" fmla="*/ 0 h 4000500"/>
              <a:gd name="connsiteX2" fmla="*/ 7908509 w 9794268"/>
              <a:gd name="connsiteY2" fmla="*/ 4000500 h 4000500"/>
              <a:gd name="connsiteX3" fmla="*/ 0 w 9794268"/>
              <a:gd name="connsiteY3" fmla="*/ 4000500 h 4000500"/>
              <a:gd name="connsiteX4" fmla="*/ 127 w 9794268"/>
              <a:gd name="connsiteY4" fmla="*/ 6675 h 4000500"/>
              <a:gd name="connsiteX0" fmla="*/ 127 w 9794268"/>
              <a:gd name="connsiteY0" fmla="*/ 6675 h 4000500"/>
              <a:gd name="connsiteX1" fmla="*/ 4862258 w 9794268"/>
              <a:gd name="connsiteY1" fmla="*/ 6837 h 4000500"/>
              <a:gd name="connsiteX2" fmla="*/ 9794268 w 9794268"/>
              <a:gd name="connsiteY2" fmla="*/ 0 h 4000500"/>
              <a:gd name="connsiteX3" fmla="*/ 7908509 w 9794268"/>
              <a:gd name="connsiteY3" fmla="*/ 4000500 h 4000500"/>
              <a:gd name="connsiteX4" fmla="*/ 0 w 9794268"/>
              <a:gd name="connsiteY4" fmla="*/ 4000500 h 4000500"/>
              <a:gd name="connsiteX5" fmla="*/ 127 w 9794268"/>
              <a:gd name="connsiteY5" fmla="*/ 6675 h 4000500"/>
              <a:gd name="connsiteX0" fmla="*/ 127 w 9794268"/>
              <a:gd name="connsiteY0" fmla="*/ 6675 h 4004834"/>
              <a:gd name="connsiteX1" fmla="*/ 4862258 w 9794268"/>
              <a:gd name="connsiteY1" fmla="*/ 6837 h 4004834"/>
              <a:gd name="connsiteX2" fmla="*/ 9794268 w 9794268"/>
              <a:gd name="connsiteY2" fmla="*/ 0 h 4004834"/>
              <a:gd name="connsiteX3" fmla="*/ 7908509 w 9794268"/>
              <a:gd name="connsiteY3" fmla="*/ 4000500 h 4004834"/>
              <a:gd name="connsiteX4" fmla="*/ 4862258 w 9794268"/>
              <a:gd name="connsiteY4" fmla="*/ 4004834 h 4004834"/>
              <a:gd name="connsiteX5" fmla="*/ 0 w 9794268"/>
              <a:gd name="connsiteY5" fmla="*/ 4000500 h 4004834"/>
              <a:gd name="connsiteX6" fmla="*/ 127 w 9794268"/>
              <a:gd name="connsiteY6" fmla="*/ 6675 h 4004834"/>
              <a:gd name="connsiteX0" fmla="*/ 0 w 9794141"/>
              <a:gd name="connsiteY0" fmla="*/ 6675 h 4004834"/>
              <a:gd name="connsiteX1" fmla="*/ 4862131 w 9794141"/>
              <a:gd name="connsiteY1" fmla="*/ 6837 h 4004834"/>
              <a:gd name="connsiteX2" fmla="*/ 9794141 w 9794141"/>
              <a:gd name="connsiteY2" fmla="*/ 0 h 4004834"/>
              <a:gd name="connsiteX3" fmla="*/ 7908382 w 9794141"/>
              <a:gd name="connsiteY3" fmla="*/ 4000500 h 4004834"/>
              <a:gd name="connsiteX4" fmla="*/ 4862131 w 9794141"/>
              <a:gd name="connsiteY4" fmla="*/ 4004834 h 4004834"/>
              <a:gd name="connsiteX5" fmla="*/ 0 w 9794141"/>
              <a:gd name="connsiteY5" fmla="*/ 6675 h 4004834"/>
              <a:gd name="connsiteX0" fmla="*/ 0 w 4932010"/>
              <a:gd name="connsiteY0" fmla="*/ 4004834 h 4004834"/>
              <a:gd name="connsiteX1" fmla="*/ 0 w 4932010"/>
              <a:gd name="connsiteY1" fmla="*/ 6837 h 4004834"/>
              <a:gd name="connsiteX2" fmla="*/ 4932010 w 4932010"/>
              <a:gd name="connsiteY2" fmla="*/ 0 h 4004834"/>
              <a:gd name="connsiteX3" fmla="*/ 3046251 w 4932010"/>
              <a:gd name="connsiteY3" fmla="*/ 4000500 h 4004834"/>
              <a:gd name="connsiteX4" fmla="*/ 0 w 4932010"/>
              <a:gd name="connsiteY4" fmla="*/ 4004834 h 4004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2010" h="4004834">
                <a:moveTo>
                  <a:pt x="0" y="4004834"/>
                </a:moveTo>
                <a:lnTo>
                  <a:pt x="0" y="6837"/>
                </a:lnTo>
                <a:lnTo>
                  <a:pt x="4932010" y="0"/>
                </a:lnTo>
                <a:lnTo>
                  <a:pt x="3046251" y="4000500"/>
                </a:lnTo>
                <a:lnTo>
                  <a:pt x="0" y="4004834"/>
                </a:lnTo>
                <a:close/>
              </a:path>
            </a:pathLst>
          </a:custGeom>
          <a:solidFill>
            <a:schemeClr val="tx1">
              <a:lumMod val="10000"/>
              <a:lumOff val="90000"/>
            </a:schemeClr>
          </a:solidFill>
          <a:ln w="6350"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9E29AF51-625F-4A3E-8AE6-C3B5B75C8F04}"/>
              </a:ext>
            </a:extLst>
          </p:cNvPr>
          <p:cNvSpPr>
            <a:spLocks noGrp="1"/>
          </p:cNvSpPr>
          <p:nvPr>
            <p:ph type="ctrTitle" hasCustomPrompt="1"/>
          </p:nvPr>
        </p:nvSpPr>
        <p:spPr>
          <a:xfrm>
            <a:off x="470375" y="503675"/>
            <a:ext cx="9046005" cy="855095"/>
          </a:xfrm>
        </p:spPr>
        <p:txBody>
          <a:bodyPr anchor="t">
            <a:noAutofit/>
          </a:bodyPr>
          <a:lstStyle>
            <a:lvl1pPr algn="l">
              <a:defRPr sz="2600" b="1">
                <a:solidFill>
                  <a:schemeClr val="tx2"/>
                </a:solidFill>
              </a:defRPr>
            </a:lvl1pPr>
          </a:lstStyle>
          <a:p>
            <a:r>
              <a:rPr lang="en-AU" b="1" dirty="0">
                <a:solidFill>
                  <a:srgbClr val="201547"/>
                </a:solidFill>
                <a:effectLst/>
                <a:latin typeface="Arial" panose="020B0604020202020204" pitchFamily="34" charset="0"/>
              </a:rPr>
              <a:t>Title over two lines maximum if subtitle is being used if not more can be included</a:t>
            </a:r>
            <a:endParaRPr lang="en-AU" dirty="0">
              <a:solidFill>
                <a:srgbClr val="201547"/>
              </a:solidFill>
              <a:effectLst/>
              <a:latin typeface="Arial" panose="020B0604020202020204" pitchFamily="34" charset="0"/>
            </a:endParaRPr>
          </a:p>
        </p:txBody>
      </p:sp>
      <p:sp>
        <p:nvSpPr>
          <p:cNvPr id="3" name="Subtitle 2">
            <a:extLst>
              <a:ext uri="{FF2B5EF4-FFF2-40B4-BE49-F238E27FC236}">
                <a16:creationId xmlns:a16="http://schemas.microsoft.com/office/drawing/2014/main" id="{0499B953-3AA6-D211-5FF3-34C2AA889337}"/>
              </a:ext>
            </a:extLst>
          </p:cNvPr>
          <p:cNvSpPr>
            <a:spLocks noGrp="1"/>
          </p:cNvSpPr>
          <p:nvPr>
            <p:ph type="subTitle" idx="1" hasCustomPrompt="1"/>
          </p:nvPr>
        </p:nvSpPr>
        <p:spPr>
          <a:xfrm>
            <a:off x="470375" y="1461294"/>
            <a:ext cx="9046005" cy="662561"/>
          </a:xfrm>
        </p:spPr>
        <p:txBody>
          <a:bodyPr>
            <a:normAutofit/>
          </a:bodyPr>
          <a:lstStyle>
            <a:lvl1pPr marL="0" indent="0" algn="l">
              <a:buNone/>
              <a:defRPr lang="en-AU" sz="1800" dirty="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AU" dirty="0">
                <a:solidFill>
                  <a:srgbClr val="201547"/>
                </a:solidFill>
                <a:effectLst/>
                <a:latin typeface="Arial" panose="020B0604020202020204" pitchFamily="34" charset="0"/>
              </a:rPr>
              <a:t>Subtitle over two lines maximum delete if not required </a:t>
            </a:r>
            <a:r>
              <a:rPr lang="en-AU" dirty="0" err="1">
                <a:solidFill>
                  <a:srgbClr val="201547"/>
                </a:solidFill>
                <a:effectLst/>
                <a:latin typeface="Arial" panose="020B0604020202020204" pitchFamily="34" charset="0"/>
              </a:rPr>
              <a:t>obitat</a:t>
            </a:r>
            <a:r>
              <a:rPr lang="en-AU" dirty="0">
                <a:solidFill>
                  <a:srgbClr val="201547"/>
                </a:solidFill>
                <a:effectLst/>
                <a:latin typeface="Arial" panose="020B0604020202020204" pitchFamily="34" charset="0"/>
              </a:rPr>
              <a:t> </a:t>
            </a:r>
            <a:r>
              <a:rPr lang="en-AU" dirty="0" err="1">
                <a:solidFill>
                  <a:srgbClr val="201547"/>
                </a:solidFill>
                <a:effectLst/>
                <a:latin typeface="Arial" panose="020B0604020202020204" pitchFamily="34" charset="0"/>
              </a:rPr>
              <a:t>eumque</a:t>
            </a:r>
            <a:r>
              <a:rPr lang="en-AU" dirty="0">
                <a:solidFill>
                  <a:srgbClr val="201547"/>
                </a:solidFill>
                <a:effectLst/>
                <a:latin typeface="Arial" panose="020B0604020202020204" pitchFamily="34" charset="0"/>
              </a:rPr>
              <a:t> </a:t>
            </a:r>
            <a:r>
              <a:rPr lang="en-AU" dirty="0" err="1">
                <a:solidFill>
                  <a:srgbClr val="201547"/>
                </a:solidFill>
                <a:effectLst/>
                <a:latin typeface="Arial" panose="020B0604020202020204" pitchFamily="34" charset="0"/>
              </a:rPr>
              <a:t>porumqui</a:t>
            </a:r>
            <a:r>
              <a:rPr lang="en-AU" dirty="0">
                <a:solidFill>
                  <a:srgbClr val="201547"/>
                </a:solidFill>
                <a:effectLst/>
                <a:latin typeface="Arial" panose="020B0604020202020204" pitchFamily="34" charset="0"/>
              </a:rPr>
              <a:t> </a:t>
            </a:r>
            <a:r>
              <a:rPr lang="en-AU" dirty="0" err="1">
                <a:solidFill>
                  <a:srgbClr val="201547"/>
                </a:solidFill>
                <a:effectLst/>
                <a:latin typeface="Arial" panose="020B0604020202020204" pitchFamily="34" charset="0"/>
              </a:rPr>
              <a:t>cullenis</a:t>
            </a:r>
            <a:r>
              <a:rPr lang="en-AU" dirty="0">
                <a:solidFill>
                  <a:srgbClr val="201547"/>
                </a:solidFill>
                <a:effectLst/>
                <a:latin typeface="Arial" panose="020B0604020202020204" pitchFamily="34" charset="0"/>
              </a:rPr>
              <a:t> </a:t>
            </a:r>
            <a:r>
              <a:rPr lang="en-AU" dirty="0" err="1">
                <a:solidFill>
                  <a:srgbClr val="201547"/>
                </a:solidFill>
                <a:effectLst/>
                <a:latin typeface="Arial" panose="020B0604020202020204" pitchFamily="34" charset="0"/>
              </a:rPr>
              <a:t>sequas</a:t>
            </a:r>
            <a:r>
              <a:rPr lang="en-AU" dirty="0">
                <a:solidFill>
                  <a:srgbClr val="201547"/>
                </a:solidFill>
                <a:effectLst/>
                <a:latin typeface="Arial" panose="020B0604020202020204" pitchFamily="34" charset="0"/>
              </a:rPr>
              <a:t> sum sima quat </a:t>
            </a:r>
            <a:r>
              <a:rPr lang="en-AU" dirty="0" err="1">
                <a:solidFill>
                  <a:srgbClr val="201547"/>
                </a:solidFill>
                <a:effectLst/>
                <a:latin typeface="Arial" panose="020B0604020202020204" pitchFamily="34" charset="0"/>
              </a:rPr>
              <a:t>apidellesti</a:t>
            </a:r>
            <a:r>
              <a:rPr lang="en-AU" dirty="0">
                <a:solidFill>
                  <a:srgbClr val="201547"/>
                </a:solidFill>
                <a:effectLst/>
                <a:latin typeface="Arial" panose="020B0604020202020204" pitchFamily="34" charset="0"/>
              </a:rPr>
              <a:t> beatus</a:t>
            </a:r>
          </a:p>
        </p:txBody>
      </p:sp>
      <p:pic>
        <p:nvPicPr>
          <p:cNvPr id="7" name="Picture 6" descr="Department of Energy, Environment and Climate Action logo">
            <a:extLst>
              <a:ext uri="{FF2B5EF4-FFF2-40B4-BE49-F238E27FC236}">
                <a16:creationId xmlns:a16="http://schemas.microsoft.com/office/drawing/2014/main" id="{65AD8E5F-77FE-5431-D20F-E47A970BC25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236450" y="5723041"/>
            <a:ext cx="2215146" cy="567476"/>
          </a:xfrm>
          <a:prstGeom prst="rect">
            <a:avLst/>
          </a:prstGeom>
        </p:spPr>
      </p:pic>
      <p:sp>
        <p:nvSpPr>
          <p:cNvPr id="45" name="Freeform 44">
            <a:extLst>
              <a:ext uri="{FF2B5EF4-FFF2-40B4-BE49-F238E27FC236}">
                <a16:creationId xmlns:a16="http://schemas.microsoft.com/office/drawing/2014/main" id="{2E8BAFAC-CD4E-5799-FA5D-228F3592DEA7}"/>
              </a:ext>
            </a:extLst>
          </p:cNvPr>
          <p:cNvSpPr/>
          <p:nvPr userDrawn="1"/>
        </p:nvSpPr>
        <p:spPr>
          <a:xfrm>
            <a:off x="8419056" y="-13912"/>
            <a:ext cx="3784048" cy="5160587"/>
          </a:xfrm>
          <a:custGeom>
            <a:avLst/>
            <a:gdLst>
              <a:gd name="connsiteX0" fmla="*/ 2424557 w 3771518"/>
              <a:gd name="connsiteY0" fmla="*/ 0 h 5143500"/>
              <a:gd name="connsiteX1" fmla="*/ 3771519 w 3771518"/>
              <a:gd name="connsiteY1" fmla="*/ 0 h 5143500"/>
              <a:gd name="connsiteX2" fmla="*/ 3771519 w 3771518"/>
              <a:gd name="connsiteY2" fmla="*/ 571500 h 5143500"/>
              <a:gd name="connsiteX3" fmla="*/ 1616392 w 3771518"/>
              <a:gd name="connsiteY3" fmla="*/ 5143500 h 5143500"/>
              <a:gd name="connsiteX4" fmla="*/ 0 w 3771518"/>
              <a:gd name="connsiteY4" fmla="*/ 5143500 h 5143500"/>
              <a:gd name="connsiteX5" fmla="*/ 2424557 w 3771518"/>
              <a:gd name="connsiteY5"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1518" h="5143500">
                <a:moveTo>
                  <a:pt x="2424557" y="0"/>
                </a:moveTo>
                <a:lnTo>
                  <a:pt x="3771519" y="0"/>
                </a:lnTo>
                <a:lnTo>
                  <a:pt x="3771519" y="571500"/>
                </a:lnTo>
                <a:lnTo>
                  <a:pt x="1616392" y="5143500"/>
                </a:lnTo>
                <a:lnTo>
                  <a:pt x="0" y="5143500"/>
                </a:lnTo>
                <a:lnTo>
                  <a:pt x="2424557" y="0"/>
                </a:lnTo>
                <a:close/>
              </a:path>
            </a:pathLst>
          </a:custGeom>
          <a:solidFill>
            <a:schemeClr val="accent1"/>
          </a:solidFill>
          <a:ln w="6350" cap="flat">
            <a:noFill/>
            <a:prstDash val="solid"/>
            <a:miter/>
          </a:ln>
        </p:spPr>
        <p:txBody>
          <a:bodyPr rtlCol="0" anchor="ctr"/>
          <a:lstStyle/>
          <a:p>
            <a:endParaRPr lang="en-US"/>
          </a:p>
        </p:txBody>
      </p:sp>
      <p:pic>
        <p:nvPicPr>
          <p:cNvPr id="30" name="Picture 29">
            <a:extLst>
              <a:ext uri="{FF2B5EF4-FFF2-40B4-BE49-F238E27FC236}">
                <a16:creationId xmlns:a16="http://schemas.microsoft.com/office/drawing/2014/main" id="{13D2856A-304E-C26D-8D61-2ECEBF02F9A3}"/>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0583677" y="1709738"/>
            <a:ext cx="1619421" cy="3434660"/>
          </a:xfrm>
          <a:prstGeom prst="rect">
            <a:avLst/>
          </a:prstGeom>
        </p:spPr>
      </p:pic>
      <p:sp>
        <p:nvSpPr>
          <p:cNvPr id="6" name="Freeform 5">
            <a:extLst>
              <a:ext uri="{FF2B5EF4-FFF2-40B4-BE49-F238E27FC236}">
                <a16:creationId xmlns:a16="http://schemas.microsoft.com/office/drawing/2014/main" id="{125C35CC-40C6-1765-134D-7BA2A8FD411F}"/>
              </a:ext>
            </a:extLst>
          </p:cNvPr>
          <p:cNvSpPr/>
          <p:nvPr userDrawn="1"/>
        </p:nvSpPr>
        <p:spPr>
          <a:xfrm>
            <a:off x="8967101" y="4003675"/>
            <a:ext cx="1077594" cy="1143000"/>
          </a:xfrm>
          <a:custGeom>
            <a:avLst/>
            <a:gdLst>
              <a:gd name="connsiteX0" fmla="*/ 538797 w 1077594"/>
              <a:gd name="connsiteY0" fmla="*/ 0 h 1143000"/>
              <a:gd name="connsiteX1" fmla="*/ 1077595 w 1077594"/>
              <a:gd name="connsiteY1" fmla="*/ 1143000 h 1143000"/>
              <a:gd name="connsiteX2" fmla="*/ 0 w 1077594"/>
              <a:gd name="connsiteY2" fmla="*/ 1143000 h 1143000"/>
              <a:gd name="connsiteX3" fmla="*/ 538797 w 1077594"/>
              <a:gd name="connsiteY3" fmla="*/ 0 h 1143000"/>
            </a:gdLst>
            <a:ahLst/>
            <a:cxnLst>
              <a:cxn ang="0">
                <a:pos x="connsiteX0" y="connsiteY0"/>
              </a:cxn>
              <a:cxn ang="0">
                <a:pos x="connsiteX1" y="connsiteY1"/>
              </a:cxn>
              <a:cxn ang="0">
                <a:pos x="connsiteX2" y="connsiteY2"/>
              </a:cxn>
              <a:cxn ang="0">
                <a:pos x="connsiteX3" y="connsiteY3"/>
              </a:cxn>
            </a:cxnLst>
            <a:rect l="l" t="t" r="r" b="b"/>
            <a:pathLst>
              <a:path w="1077594" h="1143000">
                <a:moveTo>
                  <a:pt x="538797" y="0"/>
                </a:moveTo>
                <a:lnTo>
                  <a:pt x="1077595" y="1143000"/>
                </a:lnTo>
                <a:lnTo>
                  <a:pt x="0" y="1143000"/>
                </a:lnTo>
                <a:lnTo>
                  <a:pt x="538797" y="0"/>
                </a:lnTo>
                <a:close/>
              </a:path>
            </a:pathLst>
          </a:custGeom>
          <a:solidFill>
            <a:schemeClr val="accent4"/>
          </a:solidFill>
          <a:ln w="635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ED43ED5F-F56E-8B59-E67A-E205389D27FC}"/>
              </a:ext>
            </a:extLst>
          </p:cNvPr>
          <p:cNvSpPr/>
          <p:nvPr userDrawn="1"/>
        </p:nvSpPr>
        <p:spPr>
          <a:xfrm>
            <a:off x="6812652" y="4003675"/>
            <a:ext cx="2693987" cy="2286000"/>
          </a:xfrm>
          <a:custGeom>
            <a:avLst/>
            <a:gdLst>
              <a:gd name="connsiteX0" fmla="*/ 1077595 w 2693987"/>
              <a:gd name="connsiteY0" fmla="*/ 0 h 2286000"/>
              <a:gd name="connsiteX1" fmla="*/ 2693988 w 2693987"/>
              <a:gd name="connsiteY1" fmla="*/ 0 h 2286000"/>
              <a:gd name="connsiteX2" fmla="*/ 1616393 w 2693987"/>
              <a:gd name="connsiteY2" fmla="*/ 2286000 h 2286000"/>
              <a:gd name="connsiteX3" fmla="*/ 0 w 2693987"/>
              <a:gd name="connsiteY3" fmla="*/ 2286000 h 2286000"/>
              <a:gd name="connsiteX4" fmla="*/ 1077595 w 2693987"/>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3987" h="2286000">
                <a:moveTo>
                  <a:pt x="1077595" y="0"/>
                </a:moveTo>
                <a:lnTo>
                  <a:pt x="2693988" y="0"/>
                </a:lnTo>
                <a:lnTo>
                  <a:pt x="1616393" y="2286000"/>
                </a:lnTo>
                <a:lnTo>
                  <a:pt x="0" y="2286000"/>
                </a:lnTo>
                <a:lnTo>
                  <a:pt x="1077595" y="0"/>
                </a:lnTo>
                <a:close/>
              </a:path>
            </a:pathLst>
          </a:custGeom>
          <a:solidFill>
            <a:schemeClr val="accent3"/>
          </a:solidFill>
          <a:ln w="635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FC41F5BE-7D05-5828-413D-9B14BE944E24}"/>
              </a:ext>
            </a:extLst>
          </p:cNvPr>
          <p:cNvSpPr/>
          <p:nvPr userDrawn="1"/>
        </p:nvSpPr>
        <p:spPr>
          <a:xfrm>
            <a:off x="5465321" y="5145088"/>
            <a:ext cx="2424556" cy="1714500"/>
          </a:xfrm>
          <a:custGeom>
            <a:avLst/>
            <a:gdLst>
              <a:gd name="connsiteX0" fmla="*/ 808164 w 2424556"/>
              <a:gd name="connsiteY0" fmla="*/ 0 h 1714500"/>
              <a:gd name="connsiteX1" fmla="*/ 2424557 w 2424556"/>
              <a:gd name="connsiteY1" fmla="*/ 0 h 1714500"/>
              <a:gd name="connsiteX2" fmla="*/ 1616392 w 2424556"/>
              <a:gd name="connsiteY2" fmla="*/ 1714500 h 1714500"/>
              <a:gd name="connsiteX3" fmla="*/ 0 w 2424556"/>
              <a:gd name="connsiteY3" fmla="*/ 1714500 h 1714500"/>
              <a:gd name="connsiteX4" fmla="*/ 808164 w 2424556"/>
              <a:gd name="connsiteY4" fmla="*/ 0 h 171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4556" h="1714500">
                <a:moveTo>
                  <a:pt x="808164" y="0"/>
                </a:moveTo>
                <a:lnTo>
                  <a:pt x="2424557" y="0"/>
                </a:lnTo>
                <a:lnTo>
                  <a:pt x="1616392" y="1714500"/>
                </a:lnTo>
                <a:lnTo>
                  <a:pt x="0" y="1714500"/>
                </a:lnTo>
                <a:lnTo>
                  <a:pt x="808164" y="0"/>
                </a:lnTo>
                <a:close/>
              </a:path>
            </a:pathLst>
          </a:custGeom>
          <a:solidFill>
            <a:schemeClr val="accent2"/>
          </a:solidFill>
          <a:ln w="635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1A6C73A4-34C9-D846-E983-7221BF2BE8E5}"/>
              </a:ext>
            </a:extLst>
          </p:cNvPr>
          <p:cNvSpPr/>
          <p:nvPr userDrawn="1"/>
        </p:nvSpPr>
        <p:spPr>
          <a:xfrm>
            <a:off x="7351079" y="5145088"/>
            <a:ext cx="1077595" cy="1143000"/>
          </a:xfrm>
          <a:custGeom>
            <a:avLst/>
            <a:gdLst>
              <a:gd name="connsiteX0" fmla="*/ 538797 w 1077595"/>
              <a:gd name="connsiteY0" fmla="*/ 0 h 1143000"/>
              <a:gd name="connsiteX1" fmla="*/ 1077596 w 1077595"/>
              <a:gd name="connsiteY1" fmla="*/ 1143000 h 1143000"/>
              <a:gd name="connsiteX2" fmla="*/ 0 w 1077595"/>
              <a:gd name="connsiteY2" fmla="*/ 1143000 h 1143000"/>
              <a:gd name="connsiteX3" fmla="*/ 538797 w 1077595"/>
              <a:gd name="connsiteY3" fmla="*/ 0 h 1143000"/>
            </a:gdLst>
            <a:ahLst/>
            <a:cxnLst>
              <a:cxn ang="0">
                <a:pos x="connsiteX0" y="connsiteY0"/>
              </a:cxn>
              <a:cxn ang="0">
                <a:pos x="connsiteX1" y="connsiteY1"/>
              </a:cxn>
              <a:cxn ang="0">
                <a:pos x="connsiteX2" y="connsiteY2"/>
              </a:cxn>
              <a:cxn ang="0">
                <a:pos x="connsiteX3" y="connsiteY3"/>
              </a:cxn>
            </a:cxnLst>
            <a:rect l="l" t="t" r="r" b="b"/>
            <a:pathLst>
              <a:path w="1077595" h="1143000">
                <a:moveTo>
                  <a:pt x="538797" y="0"/>
                </a:moveTo>
                <a:lnTo>
                  <a:pt x="1077596" y="1143000"/>
                </a:lnTo>
                <a:lnTo>
                  <a:pt x="0" y="1143000"/>
                </a:lnTo>
                <a:lnTo>
                  <a:pt x="538797" y="0"/>
                </a:lnTo>
                <a:close/>
              </a:path>
            </a:pathLst>
          </a:custGeom>
          <a:solidFill>
            <a:schemeClr val="accent4"/>
          </a:solidFill>
          <a:ln w="6350" cap="flat">
            <a:noFill/>
            <a:prstDash val="solid"/>
            <a:miter/>
          </a:ln>
        </p:spPr>
        <p:txBody>
          <a:bodyPr rtlCol="0" anchor="ctr"/>
          <a:lstStyle/>
          <a:p>
            <a:endParaRPr lang="en-US"/>
          </a:p>
        </p:txBody>
      </p:sp>
      <p:sp>
        <p:nvSpPr>
          <p:cNvPr id="5" name="MSIPCMContentMarking" descr="{&quot;HashCode&quot;:-1264680268,&quot;Placement&quot;:&quot;Footer&quot;,&quot;Top&quot;:516.65155,&quot;Left&quot;:446.046448,&quot;SlideWidth&quot;:960,&quot;SlideHeight&quot;:540}">
            <a:extLst>
              <a:ext uri="{FF2B5EF4-FFF2-40B4-BE49-F238E27FC236}">
                <a16:creationId xmlns:a16="http://schemas.microsoft.com/office/drawing/2014/main" id="{076D58DE-EB93-3026-8B56-65F336C0F7B2}"/>
              </a:ext>
            </a:extLst>
          </p:cNvPr>
          <p:cNvSpPr txBox="1"/>
          <p:nvPr userDrawn="1"/>
        </p:nvSpPr>
        <p:spPr>
          <a:xfrm>
            <a:off x="335360" y="6561475"/>
            <a:ext cx="862419" cy="296525"/>
          </a:xfrm>
          <a:prstGeom prst="rect">
            <a:avLst/>
          </a:prstGeom>
          <a:noFill/>
        </p:spPr>
        <p:txBody>
          <a:bodyPr vert="horz" wrap="square" lIns="0" tIns="0" rIns="0" bIns="0" rtlCol="0" anchor="ctr" anchorCtr="1">
            <a:spAutoFit/>
          </a:bodyPr>
          <a:lstStyle/>
          <a:p>
            <a:pPr algn="ctr">
              <a:spcBef>
                <a:spcPts val="0"/>
              </a:spcBef>
              <a:spcAft>
                <a:spcPts val="0"/>
              </a:spcAft>
            </a:pPr>
            <a:r>
              <a:rPr lang="en-AU" sz="1200" dirty="0">
                <a:solidFill>
                  <a:srgbClr val="000000"/>
                </a:solidFill>
                <a:latin typeface="Calibri" panose="020F0502020204030204" pitchFamily="34" charset="0"/>
              </a:rPr>
              <a:t>OFFICIAL</a:t>
            </a:r>
          </a:p>
        </p:txBody>
      </p:sp>
      <p:sp>
        <p:nvSpPr>
          <p:cNvPr id="11" name="Text Box 23">
            <a:extLst>
              <a:ext uri="{FF2B5EF4-FFF2-40B4-BE49-F238E27FC236}">
                <a16:creationId xmlns:a16="http://schemas.microsoft.com/office/drawing/2014/main" id="{5C3EDA9B-15C7-1BB1-AE3C-D335475C9063}"/>
              </a:ext>
            </a:extLst>
          </p:cNvPr>
          <p:cNvSpPr txBox="1"/>
          <p:nvPr userDrawn="1"/>
        </p:nvSpPr>
        <p:spPr>
          <a:xfrm>
            <a:off x="470375" y="2549029"/>
            <a:ext cx="4107056" cy="2896196"/>
          </a:xfrm>
          <a:prstGeom prst="rect">
            <a:avLst/>
          </a:prstGeom>
          <a:solidFill>
            <a:schemeClr val="bg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600"/>
              </a:spcAft>
            </a:pPr>
            <a:r>
              <a:rPr lang="en-US" sz="900" b="1" dirty="0"/>
              <a:t>To replace image/s in the first four master slides options:</a:t>
            </a:r>
            <a:endParaRPr lang="en-AU" sz="900" dirty="0"/>
          </a:p>
          <a:p>
            <a:pPr marL="228600" lvl="0" indent="-228600">
              <a:spcAft>
                <a:spcPts val="600"/>
              </a:spcAft>
              <a:buFont typeface="+mj-lt"/>
              <a:buAutoNum type="arabicPeriod"/>
            </a:pPr>
            <a:r>
              <a:rPr lang="en-US" sz="900" dirty="0"/>
              <a:t>Click on the slide of the layout you want to change  &gt;  View  &gt;  Slide Master  &gt;  Click on the grouped transparent elements  &gt;  right mouse click  &gt;  Send to back  &gt;  click on current photo  &gt;  right mouse click  &gt;  change picture  &gt;  then choose your photo from the location on your computer. If pasting in a photo from another document, delete the current photo and paste it into your new photo.</a:t>
            </a:r>
            <a:endParaRPr lang="en-AU" sz="900" dirty="0"/>
          </a:p>
          <a:p>
            <a:pPr marL="228600" lvl="0" indent="-228600">
              <a:spcAft>
                <a:spcPts val="600"/>
              </a:spcAft>
              <a:buFont typeface="+mj-lt"/>
              <a:buAutoNum type="arabicPeriod"/>
            </a:pPr>
            <a:r>
              <a:rPr lang="en-US" sz="900" dirty="0"/>
              <a:t>Expand the pasted image to the width of the page. To fix the image ratio go to the Picture Tools (Format) tab: choose the Crop tool  &gt;  Fill  &gt;  position the image in the area to suit. </a:t>
            </a:r>
            <a:endParaRPr lang="en-AU" sz="900" dirty="0"/>
          </a:p>
          <a:p>
            <a:pPr marL="228600" lvl="0" indent="-228600">
              <a:spcAft>
                <a:spcPts val="600"/>
              </a:spcAft>
              <a:buFont typeface="+mj-lt"/>
              <a:buAutoNum type="arabicPeriod"/>
            </a:pPr>
            <a:r>
              <a:rPr lang="en-US" sz="900" dirty="0"/>
              <a:t>Click on the new photo and right mouse click  &gt;  Send to back so it is behind the grouped transparent elements.</a:t>
            </a:r>
            <a:endParaRPr lang="en-AU" sz="900" dirty="0"/>
          </a:p>
          <a:p>
            <a:pPr marL="228600" marR="0" lvl="0" indent="-228600" algn="l" defTabSz="914400" rtl="0" eaLnBrk="1" fontAlgn="auto" latinLnBrk="0" hangingPunct="1">
              <a:lnSpc>
                <a:spcPct val="100000"/>
              </a:lnSpc>
              <a:spcBef>
                <a:spcPts val="0"/>
              </a:spcBef>
              <a:spcAft>
                <a:spcPts val="600"/>
              </a:spcAft>
              <a:buClrTx/>
              <a:buSzTx/>
              <a:buFont typeface="+mj-lt"/>
              <a:buAutoNum type="arabicPeriod"/>
              <a:tabLst/>
              <a:defRPr/>
            </a:pPr>
            <a:r>
              <a:rPr lang="en-US" sz="900" dirty="0"/>
              <a:t>Click on this instruction box and delete.</a:t>
            </a:r>
            <a:endParaRPr lang="en-AU" sz="900" dirty="0"/>
          </a:p>
          <a:p>
            <a:pPr marL="228600" lvl="0" indent="-228600">
              <a:spcAft>
                <a:spcPts val="600"/>
              </a:spcAft>
              <a:buFont typeface="+mj-lt"/>
              <a:buAutoNum type="arabicPeriod"/>
            </a:pPr>
            <a:r>
              <a:rPr lang="en-US" sz="900" dirty="0"/>
              <a:t>To go back to your presentation: View  &gt;  Normal.</a:t>
            </a:r>
            <a:endParaRPr lang="en-AU" sz="900" dirty="0"/>
          </a:p>
          <a:p>
            <a:pPr>
              <a:spcAft>
                <a:spcPts val="600"/>
              </a:spcAft>
            </a:pPr>
            <a:r>
              <a:rPr lang="en-AU" sz="900" b="1" i="1" dirty="0"/>
              <a:t>Delete any slides you do not require. These slides are included as examples only.</a:t>
            </a:r>
            <a:endParaRPr lang="en-AU" sz="900" dirty="0"/>
          </a:p>
        </p:txBody>
      </p:sp>
    </p:spTree>
    <p:extLst>
      <p:ext uri="{BB962C8B-B14F-4D97-AF65-F5344CB8AC3E}">
        <p14:creationId xmlns:p14="http://schemas.microsoft.com/office/powerpoint/2010/main" val="2409669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 One Image/Two Log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9AF51-625F-4A3E-8AE6-C3B5B75C8F04}"/>
              </a:ext>
            </a:extLst>
          </p:cNvPr>
          <p:cNvSpPr>
            <a:spLocks noGrp="1"/>
          </p:cNvSpPr>
          <p:nvPr>
            <p:ph type="ctrTitle" hasCustomPrompt="1"/>
          </p:nvPr>
        </p:nvSpPr>
        <p:spPr>
          <a:xfrm>
            <a:off x="470375" y="503675"/>
            <a:ext cx="9046005" cy="855095"/>
          </a:xfrm>
        </p:spPr>
        <p:txBody>
          <a:bodyPr anchor="t">
            <a:noAutofit/>
          </a:bodyPr>
          <a:lstStyle>
            <a:lvl1pPr algn="l">
              <a:defRPr sz="2600" b="1">
                <a:solidFill>
                  <a:schemeClr val="tx2"/>
                </a:solidFill>
              </a:defRPr>
            </a:lvl1pPr>
          </a:lstStyle>
          <a:p>
            <a:r>
              <a:rPr lang="en-AU" b="1" dirty="0">
                <a:solidFill>
                  <a:srgbClr val="201547"/>
                </a:solidFill>
                <a:effectLst/>
                <a:latin typeface="Arial" panose="020B0604020202020204" pitchFamily="34" charset="0"/>
              </a:rPr>
              <a:t>Title over two lines maximum if subtitle is being used if not more can be included</a:t>
            </a:r>
            <a:endParaRPr lang="en-AU" dirty="0">
              <a:solidFill>
                <a:srgbClr val="201547"/>
              </a:solidFill>
              <a:effectLst/>
              <a:latin typeface="Arial" panose="020B0604020202020204" pitchFamily="34" charset="0"/>
            </a:endParaRPr>
          </a:p>
        </p:txBody>
      </p:sp>
      <p:sp>
        <p:nvSpPr>
          <p:cNvPr id="3" name="Subtitle 2">
            <a:extLst>
              <a:ext uri="{FF2B5EF4-FFF2-40B4-BE49-F238E27FC236}">
                <a16:creationId xmlns:a16="http://schemas.microsoft.com/office/drawing/2014/main" id="{0499B953-3AA6-D211-5FF3-34C2AA889337}"/>
              </a:ext>
            </a:extLst>
          </p:cNvPr>
          <p:cNvSpPr>
            <a:spLocks noGrp="1"/>
          </p:cNvSpPr>
          <p:nvPr>
            <p:ph type="subTitle" idx="1" hasCustomPrompt="1"/>
          </p:nvPr>
        </p:nvSpPr>
        <p:spPr>
          <a:xfrm>
            <a:off x="470375" y="1461294"/>
            <a:ext cx="9046005" cy="662561"/>
          </a:xfrm>
        </p:spPr>
        <p:txBody>
          <a:bodyPr>
            <a:normAutofit/>
          </a:bodyPr>
          <a:lstStyle>
            <a:lvl1pPr marL="0" indent="0" algn="l">
              <a:buNone/>
              <a:defRPr lang="en-AU" sz="1800" dirty="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AU" dirty="0">
                <a:solidFill>
                  <a:srgbClr val="201547"/>
                </a:solidFill>
                <a:effectLst/>
                <a:latin typeface="Arial" panose="020B0604020202020204" pitchFamily="34" charset="0"/>
              </a:rPr>
              <a:t>Subtitle over two lines maximum delete if not required </a:t>
            </a:r>
            <a:r>
              <a:rPr lang="en-AU" dirty="0" err="1">
                <a:solidFill>
                  <a:srgbClr val="201547"/>
                </a:solidFill>
                <a:effectLst/>
                <a:latin typeface="Arial" panose="020B0604020202020204" pitchFamily="34" charset="0"/>
              </a:rPr>
              <a:t>obitat</a:t>
            </a:r>
            <a:r>
              <a:rPr lang="en-AU" dirty="0">
                <a:solidFill>
                  <a:srgbClr val="201547"/>
                </a:solidFill>
                <a:effectLst/>
                <a:latin typeface="Arial" panose="020B0604020202020204" pitchFamily="34" charset="0"/>
              </a:rPr>
              <a:t> </a:t>
            </a:r>
            <a:r>
              <a:rPr lang="en-AU" dirty="0" err="1">
                <a:solidFill>
                  <a:srgbClr val="201547"/>
                </a:solidFill>
                <a:effectLst/>
                <a:latin typeface="Arial" panose="020B0604020202020204" pitchFamily="34" charset="0"/>
              </a:rPr>
              <a:t>eumque</a:t>
            </a:r>
            <a:r>
              <a:rPr lang="en-AU" dirty="0">
                <a:solidFill>
                  <a:srgbClr val="201547"/>
                </a:solidFill>
                <a:effectLst/>
                <a:latin typeface="Arial" panose="020B0604020202020204" pitchFamily="34" charset="0"/>
              </a:rPr>
              <a:t> </a:t>
            </a:r>
            <a:r>
              <a:rPr lang="en-AU" dirty="0" err="1">
                <a:solidFill>
                  <a:srgbClr val="201547"/>
                </a:solidFill>
                <a:effectLst/>
                <a:latin typeface="Arial" panose="020B0604020202020204" pitchFamily="34" charset="0"/>
              </a:rPr>
              <a:t>porumqui</a:t>
            </a:r>
            <a:r>
              <a:rPr lang="en-AU" dirty="0">
                <a:solidFill>
                  <a:srgbClr val="201547"/>
                </a:solidFill>
                <a:effectLst/>
                <a:latin typeface="Arial" panose="020B0604020202020204" pitchFamily="34" charset="0"/>
              </a:rPr>
              <a:t> </a:t>
            </a:r>
            <a:r>
              <a:rPr lang="en-AU" dirty="0" err="1">
                <a:solidFill>
                  <a:srgbClr val="201547"/>
                </a:solidFill>
                <a:effectLst/>
                <a:latin typeface="Arial" panose="020B0604020202020204" pitchFamily="34" charset="0"/>
              </a:rPr>
              <a:t>cullenis</a:t>
            </a:r>
            <a:r>
              <a:rPr lang="en-AU" dirty="0">
                <a:solidFill>
                  <a:srgbClr val="201547"/>
                </a:solidFill>
                <a:effectLst/>
                <a:latin typeface="Arial" panose="020B0604020202020204" pitchFamily="34" charset="0"/>
              </a:rPr>
              <a:t> </a:t>
            </a:r>
            <a:r>
              <a:rPr lang="en-AU" dirty="0" err="1">
                <a:solidFill>
                  <a:srgbClr val="201547"/>
                </a:solidFill>
                <a:effectLst/>
                <a:latin typeface="Arial" panose="020B0604020202020204" pitchFamily="34" charset="0"/>
              </a:rPr>
              <a:t>sequas</a:t>
            </a:r>
            <a:r>
              <a:rPr lang="en-AU" dirty="0">
                <a:solidFill>
                  <a:srgbClr val="201547"/>
                </a:solidFill>
                <a:effectLst/>
                <a:latin typeface="Arial" panose="020B0604020202020204" pitchFamily="34" charset="0"/>
              </a:rPr>
              <a:t> sum sima quat </a:t>
            </a:r>
            <a:r>
              <a:rPr lang="en-AU" dirty="0" err="1">
                <a:solidFill>
                  <a:srgbClr val="201547"/>
                </a:solidFill>
                <a:effectLst/>
                <a:latin typeface="Arial" panose="020B0604020202020204" pitchFamily="34" charset="0"/>
              </a:rPr>
              <a:t>apidellesti</a:t>
            </a:r>
            <a:r>
              <a:rPr lang="en-AU" dirty="0">
                <a:solidFill>
                  <a:srgbClr val="201547"/>
                </a:solidFill>
                <a:effectLst/>
                <a:latin typeface="Arial" panose="020B0604020202020204" pitchFamily="34" charset="0"/>
              </a:rPr>
              <a:t> beatus</a:t>
            </a:r>
          </a:p>
        </p:txBody>
      </p:sp>
      <p:pic>
        <p:nvPicPr>
          <p:cNvPr id="7" name="Picture 6" descr="Department of Energy, Environment and Climate Action logo">
            <a:extLst>
              <a:ext uri="{FF2B5EF4-FFF2-40B4-BE49-F238E27FC236}">
                <a16:creationId xmlns:a16="http://schemas.microsoft.com/office/drawing/2014/main" id="{65AD8E5F-77FE-5431-D20F-E47A970BC25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236450" y="5723041"/>
            <a:ext cx="2215146" cy="567476"/>
          </a:xfrm>
          <a:prstGeom prst="rect">
            <a:avLst/>
          </a:prstGeom>
        </p:spPr>
      </p:pic>
      <p:sp>
        <p:nvSpPr>
          <p:cNvPr id="45" name="Freeform 44">
            <a:extLst>
              <a:ext uri="{FF2B5EF4-FFF2-40B4-BE49-F238E27FC236}">
                <a16:creationId xmlns:a16="http://schemas.microsoft.com/office/drawing/2014/main" id="{2E8BAFAC-CD4E-5799-FA5D-228F3592DEA7}"/>
              </a:ext>
            </a:extLst>
          </p:cNvPr>
          <p:cNvSpPr/>
          <p:nvPr userDrawn="1"/>
        </p:nvSpPr>
        <p:spPr>
          <a:xfrm>
            <a:off x="8419056" y="-13912"/>
            <a:ext cx="3784048" cy="5160587"/>
          </a:xfrm>
          <a:custGeom>
            <a:avLst/>
            <a:gdLst>
              <a:gd name="connsiteX0" fmla="*/ 2424557 w 3771518"/>
              <a:gd name="connsiteY0" fmla="*/ 0 h 5143500"/>
              <a:gd name="connsiteX1" fmla="*/ 3771519 w 3771518"/>
              <a:gd name="connsiteY1" fmla="*/ 0 h 5143500"/>
              <a:gd name="connsiteX2" fmla="*/ 3771519 w 3771518"/>
              <a:gd name="connsiteY2" fmla="*/ 571500 h 5143500"/>
              <a:gd name="connsiteX3" fmla="*/ 1616392 w 3771518"/>
              <a:gd name="connsiteY3" fmla="*/ 5143500 h 5143500"/>
              <a:gd name="connsiteX4" fmla="*/ 0 w 3771518"/>
              <a:gd name="connsiteY4" fmla="*/ 5143500 h 5143500"/>
              <a:gd name="connsiteX5" fmla="*/ 2424557 w 3771518"/>
              <a:gd name="connsiteY5"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1518" h="5143500">
                <a:moveTo>
                  <a:pt x="2424557" y="0"/>
                </a:moveTo>
                <a:lnTo>
                  <a:pt x="3771519" y="0"/>
                </a:lnTo>
                <a:lnTo>
                  <a:pt x="3771519" y="571500"/>
                </a:lnTo>
                <a:lnTo>
                  <a:pt x="1616392" y="5143500"/>
                </a:lnTo>
                <a:lnTo>
                  <a:pt x="0" y="5143500"/>
                </a:lnTo>
                <a:lnTo>
                  <a:pt x="2424557" y="0"/>
                </a:lnTo>
                <a:close/>
              </a:path>
            </a:pathLst>
          </a:custGeom>
          <a:solidFill>
            <a:schemeClr val="accent1"/>
          </a:solidFill>
          <a:ln w="6350" cap="flat">
            <a:noFill/>
            <a:prstDash val="solid"/>
            <a:miter/>
          </a:ln>
        </p:spPr>
        <p:txBody>
          <a:bodyPr rtlCol="0" anchor="ctr"/>
          <a:lstStyle/>
          <a:p>
            <a:endParaRPr lang="en-US"/>
          </a:p>
        </p:txBody>
      </p:sp>
      <p:pic>
        <p:nvPicPr>
          <p:cNvPr id="30" name="Picture 29">
            <a:extLst>
              <a:ext uri="{FF2B5EF4-FFF2-40B4-BE49-F238E27FC236}">
                <a16:creationId xmlns:a16="http://schemas.microsoft.com/office/drawing/2014/main" id="{13D2856A-304E-C26D-8D61-2ECEBF02F9A3}"/>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0583677" y="1709738"/>
            <a:ext cx="1619421" cy="3434660"/>
          </a:xfrm>
          <a:prstGeom prst="rect">
            <a:avLst/>
          </a:prstGeom>
        </p:spPr>
      </p:pic>
      <p:sp>
        <p:nvSpPr>
          <p:cNvPr id="6" name="Freeform 5">
            <a:extLst>
              <a:ext uri="{FF2B5EF4-FFF2-40B4-BE49-F238E27FC236}">
                <a16:creationId xmlns:a16="http://schemas.microsoft.com/office/drawing/2014/main" id="{125C35CC-40C6-1765-134D-7BA2A8FD411F}"/>
              </a:ext>
            </a:extLst>
          </p:cNvPr>
          <p:cNvSpPr/>
          <p:nvPr userDrawn="1"/>
        </p:nvSpPr>
        <p:spPr>
          <a:xfrm>
            <a:off x="8967101" y="4003675"/>
            <a:ext cx="1077594" cy="1143000"/>
          </a:xfrm>
          <a:custGeom>
            <a:avLst/>
            <a:gdLst>
              <a:gd name="connsiteX0" fmla="*/ 538797 w 1077594"/>
              <a:gd name="connsiteY0" fmla="*/ 0 h 1143000"/>
              <a:gd name="connsiteX1" fmla="*/ 1077595 w 1077594"/>
              <a:gd name="connsiteY1" fmla="*/ 1143000 h 1143000"/>
              <a:gd name="connsiteX2" fmla="*/ 0 w 1077594"/>
              <a:gd name="connsiteY2" fmla="*/ 1143000 h 1143000"/>
              <a:gd name="connsiteX3" fmla="*/ 538797 w 1077594"/>
              <a:gd name="connsiteY3" fmla="*/ 0 h 1143000"/>
            </a:gdLst>
            <a:ahLst/>
            <a:cxnLst>
              <a:cxn ang="0">
                <a:pos x="connsiteX0" y="connsiteY0"/>
              </a:cxn>
              <a:cxn ang="0">
                <a:pos x="connsiteX1" y="connsiteY1"/>
              </a:cxn>
              <a:cxn ang="0">
                <a:pos x="connsiteX2" y="connsiteY2"/>
              </a:cxn>
              <a:cxn ang="0">
                <a:pos x="connsiteX3" y="connsiteY3"/>
              </a:cxn>
            </a:cxnLst>
            <a:rect l="l" t="t" r="r" b="b"/>
            <a:pathLst>
              <a:path w="1077594" h="1143000">
                <a:moveTo>
                  <a:pt x="538797" y="0"/>
                </a:moveTo>
                <a:lnTo>
                  <a:pt x="1077595" y="1143000"/>
                </a:lnTo>
                <a:lnTo>
                  <a:pt x="0" y="1143000"/>
                </a:lnTo>
                <a:lnTo>
                  <a:pt x="538797" y="0"/>
                </a:lnTo>
                <a:close/>
              </a:path>
            </a:pathLst>
          </a:custGeom>
          <a:solidFill>
            <a:schemeClr val="accent4"/>
          </a:solidFill>
          <a:ln w="635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ED43ED5F-F56E-8B59-E67A-E205389D27FC}"/>
              </a:ext>
            </a:extLst>
          </p:cNvPr>
          <p:cNvSpPr/>
          <p:nvPr userDrawn="1"/>
        </p:nvSpPr>
        <p:spPr>
          <a:xfrm>
            <a:off x="6812652" y="4003675"/>
            <a:ext cx="2693987" cy="2286000"/>
          </a:xfrm>
          <a:custGeom>
            <a:avLst/>
            <a:gdLst>
              <a:gd name="connsiteX0" fmla="*/ 1077595 w 2693987"/>
              <a:gd name="connsiteY0" fmla="*/ 0 h 2286000"/>
              <a:gd name="connsiteX1" fmla="*/ 2693988 w 2693987"/>
              <a:gd name="connsiteY1" fmla="*/ 0 h 2286000"/>
              <a:gd name="connsiteX2" fmla="*/ 1616393 w 2693987"/>
              <a:gd name="connsiteY2" fmla="*/ 2286000 h 2286000"/>
              <a:gd name="connsiteX3" fmla="*/ 0 w 2693987"/>
              <a:gd name="connsiteY3" fmla="*/ 2286000 h 2286000"/>
              <a:gd name="connsiteX4" fmla="*/ 1077595 w 2693987"/>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3987" h="2286000">
                <a:moveTo>
                  <a:pt x="1077595" y="0"/>
                </a:moveTo>
                <a:lnTo>
                  <a:pt x="2693988" y="0"/>
                </a:lnTo>
                <a:lnTo>
                  <a:pt x="1616393" y="2286000"/>
                </a:lnTo>
                <a:lnTo>
                  <a:pt x="0" y="2286000"/>
                </a:lnTo>
                <a:lnTo>
                  <a:pt x="1077595" y="0"/>
                </a:lnTo>
                <a:close/>
              </a:path>
            </a:pathLst>
          </a:custGeom>
          <a:solidFill>
            <a:schemeClr val="accent3"/>
          </a:solidFill>
          <a:ln w="635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FC41F5BE-7D05-5828-413D-9B14BE944E24}"/>
              </a:ext>
            </a:extLst>
          </p:cNvPr>
          <p:cNvSpPr/>
          <p:nvPr userDrawn="1"/>
        </p:nvSpPr>
        <p:spPr>
          <a:xfrm>
            <a:off x="5465321" y="5145088"/>
            <a:ext cx="2424556" cy="1714500"/>
          </a:xfrm>
          <a:custGeom>
            <a:avLst/>
            <a:gdLst>
              <a:gd name="connsiteX0" fmla="*/ 808164 w 2424556"/>
              <a:gd name="connsiteY0" fmla="*/ 0 h 1714500"/>
              <a:gd name="connsiteX1" fmla="*/ 2424557 w 2424556"/>
              <a:gd name="connsiteY1" fmla="*/ 0 h 1714500"/>
              <a:gd name="connsiteX2" fmla="*/ 1616392 w 2424556"/>
              <a:gd name="connsiteY2" fmla="*/ 1714500 h 1714500"/>
              <a:gd name="connsiteX3" fmla="*/ 0 w 2424556"/>
              <a:gd name="connsiteY3" fmla="*/ 1714500 h 1714500"/>
              <a:gd name="connsiteX4" fmla="*/ 808164 w 2424556"/>
              <a:gd name="connsiteY4" fmla="*/ 0 h 171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4556" h="1714500">
                <a:moveTo>
                  <a:pt x="808164" y="0"/>
                </a:moveTo>
                <a:lnTo>
                  <a:pt x="2424557" y="0"/>
                </a:lnTo>
                <a:lnTo>
                  <a:pt x="1616392" y="1714500"/>
                </a:lnTo>
                <a:lnTo>
                  <a:pt x="0" y="1714500"/>
                </a:lnTo>
                <a:lnTo>
                  <a:pt x="808164" y="0"/>
                </a:lnTo>
                <a:close/>
              </a:path>
            </a:pathLst>
          </a:custGeom>
          <a:solidFill>
            <a:schemeClr val="accent2"/>
          </a:solidFill>
          <a:ln w="635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1A6C73A4-34C9-D846-E983-7221BF2BE8E5}"/>
              </a:ext>
            </a:extLst>
          </p:cNvPr>
          <p:cNvSpPr/>
          <p:nvPr userDrawn="1"/>
        </p:nvSpPr>
        <p:spPr>
          <a:xfrm>
            <a:off x="7351079" y="5145088"/>
            <a:ext cx="1077595" cy="1143000"/>
          </a:xfrm>
          <a:custGeom>
            <a:avLst/>
            <a:gdLst>
              <a:gd name="connsiteX0" fmla="*/ 538797 w 1077595"/>
              <a:gd name="connsiteY0" fmla="*/ 0 h 1143000"/>
              <a:gd name="connsiteX1" fmla="*/ 1077596 w 1077595"/>
              <a:gd name="connsiteY1" fmla="*/ 1143000 h 1143000"/>
              <a:gd name="connsiteX2" fmla="*/ 0 w 1077595"/>
              <a:gd name="connsiteY2" fmla="*/ 1143000 h 1143000"/>
              <a:gd name="connsiteX3" fmla="*/ 538797 w 1077595"/>
              <a:gd name="connsiteY3" fmla="*/ 0 h 1143000"/>
            </a:gdLst>
            <a:ahLst/>
            <a:cxnLst>
              <a:cxn ang="0">
                <a:pos x="connsiteX0" y="connsiteY0"/>
              </a:cxn>
              <a:cxn ang="0">
                <a:pos x="connsiteX1" y="connsiteY1"/>
              </a:cxn>
              <a:cxn ang="0">
                <a:pos x="connsiteX2" y="connsiteY2"/>
              </a:cxn>
              <a:cxn ang="0">
                <a:pos x="connsiteX3" y="connsiteY3"/>
              </a:cxn>
            </a:cxnLst>
            <a:rect l="l" t="t" r="r" b="b"/>
            <a:pathLst>
              <a:path w="1077595" h="1143000">
                <a:moveTo>
                  <a:pt x="538797" y="0"/>
                </a:moveTo>
                <a:lnTo>
                  <a:pt x="1077596" y="1143000"/>
                </a:lnTo>
                <a:lnTo>
                  <a:pt x="0" y="1143000"/>
                </a:lnTo>
                <a:lnTo>
                  <a:pt x="538797" y="0"/>
                </a:lnTo>
                <a:close/>
              </a:path>
            </a:pathLst>
          </a:custGeom>
          <a:solidFill>
            <a:schemeClr val="accent4"/>
          </a:solidFill>
          <a:ln w="6350" cap="flat">
            <a:noFill/>
            <a:prstDash val="solid"/>
            <a:miter/>
          </a:ln>
        </p:spPr>
        <p:txBody>
          <a:bodyPr rtlCol="0" anchor="ctr"/>
          <a:lstStyle/>
          <a:p>
            <a:endParaRPr lang="en-US"/>
          </a:p>
        </p:txBody>
      </p:sp>
      <p:sp>
        <p:nvSpPr>
          <p:cNvPr id="5" name="MSIPCMContentMarking" descr="{&quot;HashCode&quot;:-1264680268,&quot;Placement&quot;:&quot;Footer&quot;,&quot;Top&quot;:516.65155,&quot;Left&quot;:446.046448,&quot;SlideWidth&quot;:960,&quot;SlideHeight&quot;:540}">
            <a:extLst>
              <a:ext uri="{FF2B5EF4-FFF2-40B4-BE49-F238E27FC236}">
                <a16:creationId xmlns:a16="http://schemas.microsoft.com/office/drawing/2014/main" id="{076D58DE-EB93-3026-8B56-65F336C0F7B2}"/>
              </a:ext>
            </a:extLst>
          </p:cNvPr>
          <p:cNvSpPr txBox="1"/>
          <p:nvPr userDrawn="1"/>
        </p:nvSpPr>
        <p:spPr>
          <a:xfrm>
            <a:off x="335360" y="6561475"/>
            <a:ext cx="862419" cy="296525"/>
          </a:xfrm>
          <a:prstGeom prst="rect">
            <a:avLst/>
          </a:prstGeom>
          <a:noFill/>
        </p:spPr>
        <p:txBody>
          <a:bodyPr vert="horz" wrap="square" lIns="0" tIns="0" rIns="0" bIns="0" rtlCol="0" anchor="ctr" anchorCtr="1">
            <a:spAutoFit/>
          </a:bodyPr>
          <a:lstStyle/>
          <a:p>
            <a:pPr algn="ctr">
              <a:spcBef>
                <a:spcPts val="0"/>
              </a:spcBef>
              <a:spcAft>
                <a:spcPts val="0"/>
              </a:spcAft>
            </a:pPr>
            <a:r>
              <a:rPr lang="en-AU" sz="1200" dirty="0">
                <a:solidFill>
                  <a:srgbClr val="000000"/>
                </a:solidFill>
                <a:latin typeface="Calibri" panose="020F0502020204030204" pitchFamily="34" charset="0"/>
              </a:rPr>
              <a:t>OFFICIAL</a:t>
            </a:r>
          </a:p>
        </p:txBody>
      </p:sp>
    </p:spTree>
    <p:extLst>
      <p:ext uri="{BB962C8B-B14F-4D97-AF65-F5344CB8AC3E}">
        <p14:creationId xmlns:p14="http://schemas.microsoft.com/office/powerpoint/2010/main" val="41520425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 Two Image/Two Logos">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7F8254C-DF14-7155-2EFA-F228A941BB94}"/>
              </a:ext>
            </a:extLst>
          </p:cNvPr>
          <p:cNvPicPr>
            <a:picLocks noChangeAspect="1"/>
          </p:cNvPicPr>
          <p:nvPr userDrawn="1"/>
        </p:nvPicPr>
        <p:blipFill>
          <a:blip r:embed="rId2"/>
          <a:stretch>
            <a:fillRect/>
          </a:stretch>
        </p:blipFill>
        <p:spPr>
          <a:xfrm>
            <a:off x="4004151" y="2289536"/>
            <a:ext cx="6964834" cy="2845490"/>
          </a:xfrm>
          <a:prstGeom prst="rect">
            <a:avLst/>
          </a:prstGeom>
        </p:spPr>
      </p:pic>
      <p:sp>
        <p:nvSpPr>
          <p:cNvPr id="12" name="Freeform: Shape 24">
            <a:extLst>
              <a:ext uri="{FF2B5EF4-FFF2-40B4-BE49-F238E27FC236}">
                <a16:creationId xmlns:a16="http://schemas.microsoft.com/office/drawing/2014/main" id="{EBE21341-3B6E-6251-A14F-271F02F58784}"/>
              </a:ext>
            </a:extLst>
          </p:cNvPr>
          <p:cNvSpPr/>
          <p:nvPr userDrawn="1"/>
        </p:nvSpPr>
        <p:spPr>
          <a:xfrm>
            <a:off x="447339" y="2289536"/>
            <a:ext cx="4932010" cy="4010924"/>
          </a:xfrm>
          <a:custGeom>
            <a:avLst/>
            <a:gdLst>
              <a:gd name="connsiteX0" fmla="*/ 0 w 4932010"/>
              <a:gd name="connsiteY0" fmla="*/ 3998913 h 4004834"/>
              <a:gd name="connsiteX1" fmla="*/ 3046999 w 4932010"/>
              <a:gd name="connsiteY1" fmla="*/ 3998913 h 4004834"/>
              <a:gd name="connsiteX2" fmla="*/ 3046251 w 4932010"/>
              <a:gd name="connsiteY2" fmla="*/ 4000500 h 4004834"/>
              <a:gd name="connsiteX3" fmla="*/ 0 w 4932010"/>
              <a:gd name="connsiteY3" fmla="*/ 4004834 h 4004834"/>
              <a:gd name="connsiteX4" fmla="*/ 4932010 w 4932010"/>
              <a:gd name="connsiteY4" fmla="*/ 0 h 4004834"/>
              <a:gd name="connsiteX5" fmla="*/ 3588578 w 4932010"/>
              <a:gd name="connsiteY5" fmla="*/ 2849993 h 4004834"/>
              <a:gd name="connsiteX6" fmla="*/ 0 w 4932010"/>
              <a:gd name="connsiteY6" fmla="*/ 2849993 h 4004834"/>
              <a:gd name="connsiteX7" fmla="*/ 0 w 4932010"/>
              <a:gd name="connsiteY7" fmla="*/ 6837 h 4004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2010" h="4004834">
                <a:moveTo>
                  <a:pt x="0" y="3998913"/>
                </a:moveTo>
                <a:lnTo>
                  <a:pt x="3046999" y="3998913"/>
                </a:lnTo>
                <a:lnTo>
                  <a:pt x="3046251" y="4000500"/>
                </a:lnTo>
                <a:lnTo>
                  <a:pt x="0" y="4004834"/>
                </a:lnTo>
                <a:close/>
                <a:moveTo>
                  <a:pt x="4932010" y="0"/>
                </a:moveTo>
                <a:lnTo>
                  <a:pt x="3588578" y="2849993"/>
                </a:lnTo>
                <a:lnTo>
                  <a:pt x="0" y="2849993"/>
                </a:lnTo>
                <a:lnTo>
                  <a:pt x="0" y="6837"/>
                </a:lnTo>
                <a:close/>
              </a:path>
            </a:pathLst>
          </a:custGeom>
          <a:solidFill>
            <a:schemeClr val="tx1">
              <a:lumMod val="10000"/>
              <a:lumOff val="90000"/>
            </a:schemeClr>
          </a:solidFill>
          <a:ln w="6350"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9E29AF51-625F-4A3E-8AE6-C3B5B75C8F04}"/>
              </a:ext>
            </a:extLst>
          </p:cNvPr>
          <p:cNvSpPr>
            <a:spLocks noGrp="1"/>
          </p:cNvSpPr>
          <p:nvPr>
            <p:ph type="ctrTitle" hasCustomPrompt="1"/>
          </p:nvPr>
        </p:nvSpPr>
        <p:spPr>
          <a:xfrm>
            <a:off x="470375" y="503675"/>
            <a:ext cx="9046005" cy="855095"/>
          </a:xfrm>
        </p:spPr>
        <p:txBody>
          <a:bodyPr anchor="t">
            <a:noAutofit/>
          </a:bodyPr>
          <a:lstStyle>
            <a:lvl1pPr algn="l">
              <a:defRPr sz="2600" b="1">
                <a:solidFill>
                  <a:schemeClr val="tx2"/>
                </a:solidFill>
              </a:defRPr>
            </a:lvl1pPr>
          </a:lstStyle>
          <a:p>
            <a:r>
              <a:rPr lang="en-AU" b="1" dirty="0">
                <a:solidFill>
                  <a:srgbClr val="201547"/>
                </a:solidFill>
                <a:effectLst/>
                <a:latin typeface="Arial" panose="020B0604020202020204" pitchFamily="34" charset="0"/>
              </a:rPr>
              <a:t>Title over two lines maximum if subtitle is being used if not more can be included</a:t>
            </a:r>
            <a:endParaRPr lang="en-AU" dirty="0">
              <a:solidFill>
                <a:srgbClr val="201547"/>
              </a:solidFill>
              <a:effectLst/>
              <a:latin typeface="Arial" panose="020B0604020202020204" pitchFamily="34" charset="0"/>
            </a:endParaRPr>
          </a:p>
        </p:txBody>
      </p:sp>
      <p:sp>
        <p:nvSpPr>
          <p:cNvPr id="3" name="Subtitle 2">
            <a:extLst>
              <a:ext uri="{FF2B5EF4-FFF2-40B4-BE49-F238E27FC236}">
                <a16:creationId xmlns:a16="http://schemas.microsoft.com/office/drawing/2014/main" id="{0499B953-3AA6-D211-5FF3-34C2AA889337}"/>
              </a:ext>
            </a:extLst>
          </p:cNvPr>
          <p:cNvSpPr>
            <a:spLocks noGrp="1"/>
          </p:cNvSpPr>
          <p:nvPr>
            <p:ph type="subTitle" idx="1" hasCustomPrompt="1"/>
          </p:nvPr>
        </p:nvSpPr>
        <p:spPr>
          <a:xfrm>
            <a:off x="470375" y="1461294"/>
            <a:ext cx="9046005" cy="662561"/>
          </a:xfrm>
        </p:spPr>
        <p:txBody>
          <a:bodyPr>
            <a:normAutofit/>
          </a:bodyPr>
          <a:lstStyle>
            <a:lvl1pPr marL="0" indent="0" algn="l">
              <a:buNone/>
              <a:defRPr lang="en-AU" sz="1800" dirty="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AU" dirty="0">
                <a:solidFill>
                  <a:srgbClr val="201547"/>
                </a:solidFill>
                <a:effectLst/>
                <a:latin typeface="Arial" panose="020B0604020202020204" pitchFamily="34" charset="0"/>
              </a:rPr>
              <a:t>Subtitle over two lines maximum delete if not required </a:t>
            </a:r>
            <a:r>
              <a:rPr lang="en-AU" dirty="0" err="1">
                <a:solidFill>
                  <a:srgbClr val="201547"/>
                </a:solidFill>
                <a:effectLst/>
                <a:latin typeface="Arial" panose="020B0604020202020204" pitchFamily="34" charset="0"/>
              </a:rPr>
              <a:t>obitat</a:t>
            </a:r>
            <a:r>
              <a:rPr lang="en-AU" dirty="0">
                <a:solidFill>
                  <a:srgbClr val="201547"/>
                </a:solidFill>
                <a:effectLst/>
                <a:latin typeface="Arial" panose="020B0604020202020204" pitchFamily="34" charset="0"/>
              </a:rPr>
              <a:t> </a:t>
            </a:r>
            <a:r>
              <a:rPr lang="en-AU" dirty="0" err="1">
                <a:solidFill>
                  <a:srgbClr val="201547"/>
                </a:solidFill>
                <a:effectLst/>
                <a:latin typeface="Arial" panose="020B0604020202020204" pitchFamily="34" charset="0"/>
              </a:rPr>
              <a:t>eumque</a:t>
            </a:r>
            <a:r>
              <a:rPr lang="en-AU" dirty="0">
                <a:solidFill>
                  <a:srgbClr val="201547"/>
                </a:solidFill>
                <a:effectLst/>
                <a:latin typeface="Arial" panose="020B0604020202020204" pitchFamily="34" charset="0"/>
              </a:rPr>
              <a:t> </a:t>
            </a:r>
            <a:r>
              <a:rPr lang="en-AU" dirty="0" err="1">
                <a:solidFill>
                  <a:srgbClr val="201547"/>
                </a:solidFill>
                <a:effectLst/>
                <a:latin typeface="Arial" panose="020B0604020202020204" pitchFamily="34" charset="0"/>
              </a:rPr>
              <a:t>porumqui</a:t>
            </a:r>
            <a:r>
              <a:rPr lang="en-AU" dirty="0">
                <a:solidFill>
                  <a:srgbClr val="201547"/>
                </a:solidFill>
                <a:effectLst/>
                <a:latin typeface="Arial" panose="020B0604020202020204" pitchFamily="34" charset="0"/>
              </a:rPr>
              <a:t> </a:t>
            </a:r>
            <a:r>
              <a:rPr lang="en-AU" dirty="0" err="1">
                <a:solidFill>
                  <a:srgbClr val="201547"/>
                </a:solidFill>
                <a:effectLst/>
                <a:latin typeface="Arial" panose="020B0604020202020204" pitchFamily="34" charset="0"/>
              </a:rPr>
              <a:t>cullenis</a:t>
            </a:r>
            <a:r>
              <a:rPr lang="en-AU" dirty="0">
                <a:solidFill>
                  <a:srgbClr val="201547"/>
                </a:solidFill>
                <a:effectLst/>
                <a:latin typeface="Arial" panose="020B0604020202020204" pitchFamily="34" charset="0"/>
              </a:rPr>
              <a:t> </a:t>
            </a:r>
            <a:r>
              <a:rPr lang="en-AU" dirty="0" err="1">
                <a:solidFill>
                  <a:srgbClr val="201547"/>
                </a:solidFill>
                <a:effectLst/>
                <a:latin typeface="Arial" panose="020B0604020202020204" pitchFamily="34" charset="0"/>
              </a:rPr>
              <a:t>sequas</a:t>
            </a:r>
            <a:r>
              <a:rPr lang="en-AU" dirty="0">
                <a:solidFill>
                  <a:srgbClr val="201547"/>
                </a:solidFill>
                <a:effectLst/>
                <a:latin typeface="Arial" panose="020B0604020202020204" pitchFamily="34" charset="0"/>
              </a:rPr>
              <a:t> sum sima quat </a:t>
            </a:r>
            <a:r>
              <a:rPr lang="en-AU" dirty="0" err="1">
                <a:solidFill>
                  <a:srgbClr val="201547"/>
                </a:solidFill>
                <a:effectLst/>
                <a:latin typeface="Arial" panose="020B0604020202020204" pitchFamily="34" charset="0"/>
              </a:rPr>
              <a:t>apidellesti</a:t>
            </a:r>
            <a:r>
              <a:rPr lang="en-AU" dirty="0">
                <a:solidFill>
                  <a:srgbClr val="201547"/>
                </a:solidFill>
                <a:effectLst/>
                <a:latin typeface="Arial" panose="020B0604020202020204" pitchFamily="34" charset="0"/>
              </a:rPr>
              <a:t> beatus</a:t>
            </a:r>
          </a:p>
        </p:txBody>
      </p:sp>
      <p:pic>
        <p:nvPicPr>
          <p:cNvPr id="7" name="Picture 6" descr="Department of Energy, Environment and Climate Action logo">
            <a:extLst>
              <a:ext uri="{FF2B5EF4-FFF2-40B4-BE49-F238E27FC236}">
                <a16:creationId xmlns:a16="http://schemas.microsoft.com/office/drawing/2014/main" id="{65AD8E5F-77FE-5431-D20F-E47A970BC25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236450" y="5723041"/>
            <a:ext cx="2215146" cy="567476"/>
          </a:xfrm>
          <a:prstGeom prst="rect">
            <a:avLst/>
          </a:prstGeom>
        </p:spPr>
      </p:pic>
      <p:sp>
        <p:nvSpPr>
          <p:cNvPr id="45" name="Freeform 44">
            <a:extLst>
              <a:ext uri="{FF2B5EF4-FFF2-40B4-BE49-F238E27FC236}">
                <a16:creationId xmlns:a16="http://schemas.microsoft.com/office/drawing/2014/main" id="{2E8BAFAC-CD4E-5799-FA5D-228F3592DEA7}"/>
              </a:ext>
            </a:extLst>
          </p:cNvPr>
          <p:cNvSpPr/>
          <p:nvPr userDrawn="1"/>
        </p:nvSpPr>
        <p:spPr>
          <a:xfrm>
            <a:off x="8419056" y="-13912"/>
            <a:ext cx="3784048" cy="5160587"/>
          </a:xfrm>
          <a:custGeom>
            <a:avLst/>
            <a:gdLst>
              <a:gd name="connsiteX0" fmla="*/ 2424557 w 3771518"/>
              <a:gd name="connsiteY0" fmla="*/ 0 h 5143500"/>
              <a:gd name="connsiteX1" fmla="*/ 3771519 w 3771518"/>
              <a:gd name="connsiteY1" fmla="*/ 0 h 5143500"/>
              <a:gd name="connsiteX2" fmla="*/ 3771519 w 3771518"/>
              <a:gd name="connsiteY2" fmla="*/ 571500 h 5143500"/>
              <a:gd name="connsiteX3" fmla="*/ 1616392 w 3771518"/>
              <a:gd name="connsiteY3" fmla="*/ 5143500 h 5143500"/>
              <a:gd name="connsiteX4" fmla="*/ 0 w 3771518"/>
              <a:gd name="connsiteY4" fmla="*/ 5143500 h 5143500"/>
              <a:gd name="connsiteX5" fmla="*/ 2424557 w 3771518"/>
              <a:gd name="connsiteY5"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1518" h="5143500">
                <a:moveTo>
                  <a:pt x="2424557" y="0"/>
                </a:moveTo>
                <a:lnTo>
                  <a:pt x="3771519" y="0"/>
                </a:lnTo>
                <a:lnTo>
                  <a:pt x="3771519" y="571500"/>
                </a:lnTo>
                <a:lnTo>
                  <a:pt x="1616392" y="5143500"/>
                </a:lnTo>
                <a:lnTo>
                  <a:pt x="0" y="5143500"/>
                </a:lnTo>
                <a:lnTo>
                  <a:pt x="2424557" y="0"/>
                </a:lnTo>
                <a:close/>
              </a:path>
            </a:pathLst>
          </a:custGeom>
          <a:solidFill>
            <a:schemeClr val="accent1"/>
          </a:solidFill>
          <a:ln w="6350" cap="flat">
            <a:noFill/>
            <a:prstDash val="solid"/>
            <a:miter/>
          </a:ln>
        </p:spPr>
        <p:txBody>
          <a:bodyPr rtlCol="0" anchor="ctr"/>
          <a:lstStyle/>
          <a:p>
            <a:endParaRPr lang="en-US"/>
          </a:p>
        </p:txBody>
      </p:sp>
      <p:pic>
        <p:nvPicPr>
          <p:cNvPr id="30" name="Picture 29">
            <a:extLst>
              <a:ext uri="{FF2B5EF4-FFF2-40B4-BE49-F238E27FC236}">
                <a16:creationId xmlns:a16="http://schemas.microsoft.com/office/drawing/2014/main" id="{13D2856A-304E-C26D-8D61-2ECEBF02F9A3}"/>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10583677" y="1709738"/>
            <a:ext cx="1619421" cy="3434660"/>
          </a:xfrm>
          <a:prstGeom prst="rect">
            <a:avLst/>
          </a:prstGeom>
        </p:spPr>
      </p:pic>
      <p:sp>
        <p:nvSpPr>
          <p:cNvPr id="6" name="Freeform 5">
            <a:extLst>
              <a:ext uri="{FF2B5EF4-FFF2-40B4-BE49-F238E27FC236}">
                <a16:creationId xmlns:a16="http://schemas.microsoft.com/office/drawing/2014/main" id="{125C35CC-40C6-1765-134D-7BA2A8FD411F}"/>
              </a:ext>
            </a:extLst>
          </p:cNvPr>
          <p:cNvSpPr/>
          <p:nvPr userDrawn="1"/>
        </p:nvSpPr>
        <p:spPr>
          <a:xfrm>
            <a:off x="8967101" y="4003675"/>
            <a:ext cx="1077594" cy="1143000"/>
          </a:xfrm>
          <a:custGeom>
            <a:avLst/>
            <a:gdLst>
              <a:gd name="connsiteX0" fmla="*/ 538797 w 1077594"/>
              <a:gd name="connsiteY0" fmla="*/ 0 h 1143000"/>
              <a:gd name="connsiteX1" fmla="*/ 1077595 w 1077594"/>
              <a:gd name="connsiteY1" fmla="*/ 1143000 h 1143000"/>
              <a:gd name="connsiteX2" fmla="*/ 0 w 1077594"/>
              <a:gd name="connsiteY2" fmla="*/ 1143000 h 1143000"/>
              <a:gd name="connsiteX3" fmla="*/ 538797 w 1077594"/>
              <a:gd name="connsiteY3" fmla="*/ 0 h 1143000"/>
            </a:gdLst>
            <a:ahLst/>
            <a:cxnLst>
              <a:cxn ang="0">
                <a:pos x="connsiteX0" y="connsiteY0"/>
              </a:cxn>
              <a:cxn ang="0">
                <a:pos x="connsiteX1" y="connsiteY1"/>
              </a:cxn>
              <a:cxn ang="0">
                <a:pos x="connsiteX2" y="connsiteY2"/>
              </a:cxn>
              <a:cxn ang="0">
                <a:pos x="connsiteX3" y="connsiteY3"/>
              </a:cxn>
            </a:cxnLst>
            <a:rect l="l" t="t" r="r" b="b"/>
            <a:pathLst>
              <a:path w="1077594" h="1143000">
                <a:moveTo>
                  <a:pt x="538797" y="0"/>
                </a:moveTo>
                <a:lnTo>
                  <a:pt x="1077595" y="1143000"/>
                </a:lnTo>
                <a:lnTo>
                  <a:pt x="0" y="1143000"/>
                </a:lnTo>
                <a:lnTo>
                  <a:pt x="538797" y="0"/>
                </a:lnTo>
                <a:close/>
              </a:path>
            </a:pathLst>
          </a:custGeom>
          <a:solidFill>
            <a:schemeClr val="accent4"/>
          </a:solidFill>
          <a:ln w="635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ED43ED5F-F56E-8B59-E67A-E205389D27FC}"/>
              </a:ext>
            </a:extLst>
          </p:cNvPr>
          <p:cNvSpPr/>
          <p:nvPr userDrawn="1"/>
        </p:nvSpPr>
        <p:spPr>
          <a:xfrm>
            <a:off x="6812652" y="4003675"/>
            <a:ext cx="2693987" cy="2286000"/>
          </a:xfrm>
          <a:custGeom>
            <a:avLst/>
            <a:gdLst>
              <a:gd name="connsiteX0" fmla="*/ 1077595 w 2693987"/>
              <a:gd name="connsiteY0" fmla="*/ 0 h 2286000"/>
              <a:gd name="connsiteX1" fmla="*/ 2693988 w 2693987"/>
              <a:gd name="connsiteY1" fmla="*/ 0 h 2286000"/>
              <a:gd name="connsiteX2" fmla="*/ 1616393 w 2693987"/>
              <a:gd name="connsiteY2" fmla="*/ 2286000 h 2286000"/>
              <a:gd name="connsiteX3" fmla="*/ 0 w 2693987"/>
              <a:gd name="connsiteY3" fmla="*/ 2286000 h 2286000"/>
              <a:gd name="connsiteX4" fmla="*/ 1077595 w 2693987"/>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3987" h="2286000">
                <a:moveTo>
                  <a:pt x="1077595" y="0"/>
                </a:moveTo>
                <a:lnTo>
                  <a:pt x="2693988" y="0"/>
                </a:lnTo>
                <a:lnTo>
                  <a:pt x="1616393" y="2286000"/>
                </a:lnTo>
                <a:lnTo>
                  <a:pt x="0" y="2286000"/>
                </a:lnTo>
                <a:lnTo>
                  <a:pt x="1077595" y="0"/>
                </a:lnTo>
                <a:close/>
              </a:path>
            </a:pathLst>
          </a:custGeom>
          <a:solidFill>
            <a:schemeClr val="accent3"/>
          </a:solidFill>
          <a:ln w="635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FC41F5BE-7D05-5828-413D-9B14BE944E24}"/>
              </a:ext>
            </a:extLst>
          </p:cNvPr>
          <p:cNvSpPr/>
          <p:nvPr userDrawn="1"/>
        </p:nvSpPr>
        <p:spPr>
          <a:xfrm>
            <a:off x="5465321" y="5145088"/>
            <a:ext cx="2424556" cy="1714500"/>
          </a:xfrm>
          <a:custGeom>
            <a:avLst/>
            <a:gdLst>
              <a:gd name="connsiteX0" fmla="*/ 808164 w 2424556"/>
              <a:gd name="connsiteY0" fmla="*/ 0 h 1714500"/>
              <a:gd name="connsiteX1" fmla="*/ 2424557 w 2424556"/>
              <a:gd name="connsiteY1" fmla="*/ 0 h 1714500"/>
              <a:gd name="connsiteX2" fmla="*/ 1616392 w 2424556"/>
              <a:gd name="connsiteY2" fmla="*/ 1714500 h 1714500"/>
              <a:gd name="connsiteX3" fmla="*/ 0 w 2424556"/>
              <a:gd name="connsiteY3" fmla="*/ 1714500 h 1714500"/>
              <a:gd name="connsiteX4" fmla="*/ 808164 w 2424556"/>
              <a:gd name="connsiteY4" fmla="*/ 0 h 171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4556" h="1714500">
                <a:moveTo>
                  <a:pt x="808164" y="0"/>
                </a:moveTo>
                <a:lnTo>
                  <a:pt x="2424557" y="0"/>
                </a:lnTo>
                <a:lnTo>
                  <a:pt x="1616392" y="1714500"/>
                </a:lnTo>
                <a:lnTo>
                  <a:pt x="0" y="1714500"/>
                </a:lnTo>
                <a:lnTo>
                  <a:pt x="808164" y="0"/>
                </a:lnTo>
                <a:close/>
              </a:path>
            </a:pathLst>
          </a:custGeom>
          <a:solidFill>
            <a:schemeClr val="accent2"/>
          </a:solidFill>
          <a:ln w="635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1A6C73A4-34C9-D846-E983-7221BF2BE8E5}"/>
              </a:ext>
            </a:extLst>
          </p:cNvPr>
          <p:cNvSpPr/>
          <p:nvPr userDrawn="1"/>
        </p:nvSpPr>
        <p:spPr>
          <a:xfrm>
            <a:off x="7351079" y="5145088"/>
            <a:ext cx="1077595" cy="1143000"/>
          </a:xfrm>
          <a:custGeom>
            <a:avLst/>
            <a:gdLst>
              <a:gd name="connsiteX0" fmla="*/ 538797 w 1077595"/>
              <a:gd name="connsiteY0" fmla="*/ 0 h 1143000"/>
              <a:gd name="connsiteX1" fmla="*/ 1077596 w 1077595"/>
              <a:gd name="connsiteY1" fmla="*/ 1143000 h 1143000"/>
              <a:gd name="connsiteX2" fmla="*/ 0 w 1077595"/>
              <a:gd name="connsiteY2" fmla="*/ 1143000 h 1143000"/>
              <a:gd name="connsiteX3" fmla="*/ 538797 w 1077595"/>
              <a:gd name="connsiteY3" fmla="*/ 0 h 1143000"/>
            </a:gdLst>
            <a:ahLst/>
            <a:cxnLst>
              <a:cxn ang="0">
                <a:pos x="connsiteX0" y="connsiteY0"/>
              </a:cxn>
              <a:cxn ang="0">
                <a:pos x="connsiteX1" y="connsiteY1"/>
              </a:cxn>
              <a:cxn ang="0">
                <a:pos x="connsiteX2" y="connsiteY2"/>
              </a:cxn>
              <a:cxn ang="0">
                <a:pos x="connsiteX3" y="connsiteY3"/>
              </a:cxn>
            </a:cxnLst>
            <a:rect l="l" t="t" r="r" b="b"/>
            <a:pathLst>
              <a:path w="1077595" h="1143000">
                <a:moveTo>
                  <a:pt x="538797" y="0"/>
                </a:moveTo>
                <a:lnTo>
                  <a:pt x="1077596" y="1143000"/>
                </a:lnTo>
                <a:lnTo>
                  <a:pt x="0" y="1143000"/>
                </a:lnTo>
                <a:lnTo>
                  <a:pt x="538797" y="0"/>
                </a:lnTo>
                <a:close/>
              </a:path>
            </a:pathLst>
          </a:custGeom>
          <a:solidFill>
            <a:schemeClr val="accent4"/>
          </a:solidFill>
          <a:ln w="6350" cap="flat">
            <a:noFill/>
            <a:prstDash val="solid"/>
            <a:miter/>
          </a:ln>
        </p:spPr>
        <p:txBody>
          <a:bodyPr rtlCol="0" anchor="ctr"/>
          <a:lstStyle/>
          <a:p>
            <a:endParaRPr lang="en-US"/>
          </a:p>
        </p:txBody>
      </p:sp>
      <p:sp>
        <p:nvSpPr>
          <p:cNvPr id="5" name="MSIPCMContentMarking" descr="{&quot;HashCode&quot;:-1264680268,&quot;Placement&quot;:&quot;Footer&quot;,&quot;Top&quot;:516.65155,&quot;Left&quot;:446.046448,&quot;SlideWidth&quot;:960,&quot;SlideHeight&quot;:540}">
            <a:extLst>
              <a:ext uri="{FF2B5EF4-FFF2-40B4-BE49-F238E27FC236}">
                <a16:creationId xmlns:a16="http://schemas.microsoft.com/office/drawing/2014/main" id="{076D58DE-EB93-3026-8B56-65F336C0F7B2}"/>
              </a:ext>
            </a:extLst>
          </p:cNvPr>
          <p:cNvSpPr txBox="1"/>
          <p:nvPr userDrawn="1"/>
        </p:nvSpPr>
        <p:spPr>
          <a:xfrm>
            <a:off x="335360" y="6561475"/>
            <a:ext cx="862419" cy="296525"/>
          </a:xfrm>
          <a:prstGeom prst="rect">
            <a:avLst/>
          </a:prstGeom>
          <a:noFill/>
        </p:spPr>
        <p:txBody>
          <a:bodyPr vert="horz" wrap="square" lIns="0" tIns="0" rIns="0" bIns="0" rtlCol="0" anchor="ctr" anchorCtr="1">
            <a:spAutoFit/>
          </a:bodyPr>
          <a:lstStyle/>
          <a:p>
            <a:pPr algn="ctr">
              <a:spcBef>
                <a:spcPts val="0"/>
              </a:spcBef>
              <a:spcAft>
                <a:spcPts val="0"/>
              </a:spcAft>
            </a:pPr>
            <a:r>
              <a:rPr lang="en-AU" sz="1200" dirty="0">
                <a:solidFill>
                  <a:srgbClr val="000000"/>
                </a:solidFill>
                <a:latin typeface="Calibri" panose="020F0502020204030204" pitchFamily="34" charset="0"/>
              </a:rPr>
              <a:t>OFFICIAL</a:t>
            </a:r>
          </a:p>
        </p:txBody>
      </p:sp>
    </p:spTree>
    <p:extLst>
      <p:ext uri="{BB962C8B-B14F-4D97-AF65-F5344CB8AC3E}">
        <p14:creationId xmlns:p14="http://schemas.microsoft.com/office/powerpoint/2010/main" val="2102930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 Hero Mirring/No Image">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0F344B20-0ADC-86F8-5789-E8701290EB8D}"/>
              </a:ext>
              <a:ext uri="{C183D7F6-B498-43B3-948B-1728B52AA6E4}">
                <adec:decorative xmlns:adec="http://schemas.microsoft.com/office/drawing/2017/decorative" val="1"/>
              </a:ext>
            </a:extLst>
          </p:cNvPr>
          <p:cNvSpPr/>
          <p:nvPr userDrawn="1"/>
        </p:nvSpPr>
        <p:spPr>
          <a:xfrm>
            <a:off x="-7859" y="2289175"/>
            <a:ext cx="9794268" cy="4000500"/>
          </a:xfrm>
          <a:custGeom>
            <a:avLst/>
            <a:gdLst>
              <a:gd name="connsiteX0" fmla="*/ 127 w 9767570"/>
              <a:gd name="connsiteY0" fmla="*/ 0 h 4000500"/>
              <a:gd name="connsiteX1" fmla="*/ 9767570 w 9767570"/>
              <a:gd name="connsiteY1" fmla="*/ 0 h 4000500"/>
              <a:gd name="connsiteX2" fmla="*/ 7881811 w 9767570"/>
              <a:gd name="connsiteY2" fmla="*/ 4000500 h 4000500"/>
              <a:gd name="connsiteX3" fmla="*/ 0 w 9767570"/>
              <a:gd name="connsiteY3" fmla="*/ 4000500 h 4000500"/>
              <a:gd name="connsiteX4" fmla="*/ 127 w 9767570"/>
              <a:gd name="connsiteY4" fmla="*/ 0 h 4000500"/>
              <a:gd name="connsiteX0" fmla="*/ 0 w 9794141"/>
              <a:gd name="connsiteY0" fmla="*/ 6675 h 4000500"/>
              <a:gd name="connsiteX1" fmla="*/ 9794141 w 9794141"/>
              <a:gd name="connsiteY1" fmla="*/ 0 h 4000500"/>
              <a:gd name="connsiteX2" fmla="*/ 7908382 w 9794141"/>
              <a:gd name="connsiteY2" fmla="*/ 4000500 h 4000500"/>
              <a:gd name="connsiteX3" fmla="*/ 26571 w 9794141"/>
              <a:gd name="connsiteY3" fmla="*/ 4000500 h 4000500"/>
              <a:gd name="connsiteX4" fmla="*/ 0 w 9794141"/>
              <a:gd name="connsiteY4" fmla="*/ 6675 h 4000500"/>
              <a:gd name="connsiteX0" fmla="*/ 127 w 9794268"/>
              <a:gd name="connsiteY0" fmla="*/ 6675 h 4000500"/>
              <a:gd name="connsiteX1" fmla="*/ 9794268 w 9794268"/>
              <a:gd name="connsiteY1" fmla="*/ 0 h 4000500"/>
              <a:gd name="connsiteX2" fmla="*/ 7908509 w 9794268"/>
              <a:gd name="connsiteY2" fmla="*/ 4000500 h 4000500"/>
              <a:gd name="connsiteX3" fmla="*/ 0 w 9794268"/>
              <a:gd name="connsiteY3" fmla="*/ 4000500 h 4000500"/>
              <a:gd name="connsiteX4" fmla="*/ 127 w 9794268"/>
              <a:gd name="connsiteY4" fmla="*/ 6675 h 400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4268" h="4000500">
                <a:moveTo>
                  <a:pt x="127" y="6675"/>
                </a:moveTo>
                <a:lnTo>
                  <a:pt x="9794268" y="0"/>
                </a:lnTo>
                <a:lnTo>
                  <a:pt x="7908509" y="4000500"/>
                </a:lnTo>
                <a:lnTo>
                  <a:pt x="0" y="4000500"/>
                </a:lnTo>
                <a:cubicBezTo>
                  <a:pt x="42" y="2669225"/>
                  <a:pt x="85" y="1337950"/>
                  <a:pt x="127" y="6675"/>
                </a:cubicBezTo>
                <a:close/>
              </a:path>
            </a:pathLst>
          </a:custGeom>
          <a:solidFill>
            <a:schemeClr val="tx2"/>
          </a:solidFill>
          <a:ln w="6350"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9E29AF51-625F-4A3E-8AE6-C3B5B75C8F04}"/>
              </a:ext>
            </a:extLst>
          </p:cNvPr>
          <p:cNvSpPr>
            <a:spLocks noGrp="1"/>
          </p:cNvSpPr>
          <p:nvPr>
            <p:ph type="ctrTitle" hasCustomPrompt="1"/>
          </p:nvPr>
        </p:nvSpPr>
        <p:spPr>
          <a:xfrm>
            <a:off x="470375" y="503675"/>
            <a:ext cx="9046005" cy="855095"/>
          </a:xfrm>
        </p:spPr>
        <p:txBody>
          <a:bodyPr anchor="t">
            <a:noAutofit/>
          </a:bodyPr>
          <a:lstStyle>
            <a:lvl1pPr algn="l">
              <a:defRPr sz="2600" b="1">
                <a:solidFill>
                  <a:schemeClr val="tx2"/>
                </a:solidFill>
              </a:defRPr>
            </a:lvl1pPr>
          </a:lstStyle>
          <a:p>
            <a:r>
              <a:rPr lang="en-AU" b="1" dirty="0">
                <a:solidFill>
                  <a:srgbClr val="201547"/>
                </a:solidFill>
                <a:effectLst/>
                <a:latin typeface="Arial" panose="020B0604020202020204" pitchFamily="34" charset="0"/>
              </a:rPr>
              <a:t>Title over two lines maximum if subtitle is being used if not more can be included</a:t>
            </a:r>
            <a:endParaRPr lang="en-AU" dirty="0">
              <a:solidFill>
                <a:srgbClr val="201547"/>
              </a:solidFill>
              <a:effectLst/>
              <a:latin typeface="Arial" panose="020B0604020202020204" pitchFamily="34" charset="0"/>
            </a:endParaRPr>
          </a:p>
        </p:txBody>
      </p:sp>
      <p:sp>
        <p:nvSpPr>
          <p:cNvPr id="3" name="Subtitle 2">
            <a:extLst>
              <a:ext uri="{FF2B5EF4-FFF2-40B4-BE49-F238E27FC236}">
                <a16:creationId xmlns:a16="http://schemas.microsoft.com/office/drawing/2014/main" id="{0499B953-3AA6-D211-5FF3-34C2AA889337}"/>
              </a:ext>
            </a:extLst>
          </p:cNvPr>
          <p:cNvSpPr>
            <a:spLocks noGrp="1"/>
          </p:cNvSpPr>
          <p:nvPr>
            <p:ph type="subTitle" idx="1" hasCustomPrompt="1"/>
          </p:nvPr>
        </p:nvSpPr>
        <p:spPr>
          <a:xfrm>
            <a:off x="470375" y="1461294"/>
            <a:ext cx="9046005" cy="662561"/>
          </a:xfrm>
        </p:spPr>
        <p:txBody>
          <a:bodyPr>
            <a:normAutofit/>
          </a:bodyPr>
          <a:lstStyle>
            <a:lvl1pPr marL="0" indent="0" algn="l">
              <a:buNone/>
              <a:defRPr lang="en-AU" sz="1800" dirty="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AU" dirty="0">
                <a:solidFill>
                  <a:srgbClr val="201547"/>
                </a:solidFill>
                <a:effectLst/>
                <a:latin typeface="Arial" panose="020B0604020202020204" pitchFamily="34" charset="0"/>
              </a:rPr>
              <a:t>Subtitle over two lines maximum delete if not required </a:t>
            </a:r>
            <a:r>
              <a:rPr lang="en-AU" dirty="0" err="1">
                <a:solidFill>
                  <a:srgbClr val="201547"/>
                </a:solidFill>
                <a:effectLst/>
                <a:latin typeface="Arial" panose="020B0604020202020204" pitchFamily="34" charset="0"/>
              </a:rPr>
              <a:t>obitat</a:t>
            </a:r>
            <a:r>
              <a:rPr lang="en-AU" dirty="0">
                <a:solidFill>
                  <a:srgbClr val="201547"/>
                </a:solidFill>
                <a:effectLst/>
                <a:latin typeface="Arial" panose="020B0604020202020204" pitchFamily="34" charset="0"/>
              </a:rPr>
              <a:t> </a:t>
            </a:r>
            <a:r>
              <a:rPr lang="en-AU" dirty="0" err="1">
                <a:solidFill>
                  <a:srgbClr val="201547"/>
                </a:solidFill>
                <a:effectLst/>
                <a:latin typeface="Arial" panose="020B0604020202020204" pitchFamily="34" charset="0"/>
              </a:rPr>
              <a:t>eumque</a:t>
            </a:r>
            <a:r>
              <a:rPr lang="en-AU" dirty="0">
                <a:solidFill>
                  <a:srgbClr val="201547"/>
                </a:solidFill>
                <a:effectLst/>
                <a:latin typeface="Arial" panose="020B0604020202020204" pitchFamily="34" charset="0"/>
              </a:rPr>
              <a:t> </a:t>
            </a:r>
            <a:r>
              <a:rPr lang="en-AU" dirty="0" err="1">
                <a:solidFill>
                  <a:srgbClr val="201547"/>
                </a:solidFill>
                <a:effectLst/>
                <a:latin typeface="Arial" panose="020B0604020202020204" pitchFamily="34" charset="0"/>
              </a:rPr>
              <a:t>porumqui</a:t>
            </a:r>
            <a:r>
              <a:rPr lang="en-AU" dirty="0">
                <a:solidFill>
                  <a:srgbClr val="201547"/>
                </a:solidFill>
                <a:effectLst/>
                <a:latin typeface="Arial" panose="020B0604020202020204" pitchFamily="34" charset="0"/>
              </a:rPr>
              <a:t> </a:t>
            </a:r>
            <a:r>
              <a:rPr lang="en-AU" dirty="0" err="1">
                <a:solidFill>
                  <a:srgbClr val="201547"/>
                </a:solidFill>
                <a:effectLst/>
                <a:latin typeface="Arial" panose="020B0604020202020204" pitchFamily="34" charset="0"/>
              </a:rPr>
              <a:t>cullenis</a:t>
            </a:r>
            <a:r>
              <a:rPr lang="en-AU" dirty="0">
                <a:solidFill>
                  <a:srgbClr val="201547"/>
                </a:solidFill>
                <a:effectLst/>
                <a:latin typeface="Arial" panose="020B0604020202020204" pitchFamily="34" charset="0"/>
              </a:rPr>
              <a:t> </a:t>
            </a:r>
            <a:r>
              <a:rPr lang="en-AU" dirty="0" err="1">
                <a:solidFill>
                  <a:srgbClr val="201547"/>
                </a:solidFill>
                <a:effectLst/>
                <a:latin typeface="Arial" panose="020B0604020202020204" pitchFamily="34" charset="0"/>
              </a:rPr>
              <a:t>sequas</a:t>
            </a:r>
            <a:r>
              <a:rPr lang="en-AU" dirty="0">
                <a:solidFill>
                  <a:srgbClr val="201547"/>
                </a:solidFill>
                <a:effectLst/>
                <a:latin typeface="Arial" panose="020B0604020202020204" pitchFamily="34" charset="0"/>
              </a:rPr>
              <a:t> sum sima quat </a:t>
            </a:r>
            <a:r>
              <a:rPr lang="en-AU" dirty="0" err="1">
                <a:solidFill>
                  <a:srgbClr val="201547"/>
                </a:solidFill>
                <a:effectLst/>
                <a:latin typeface="Arial" panose="020B0604020202020204" pitchFamily="34" charset="0"/>
              </a:rPr>
              <a:t>apidellesti</a:t>
            </a:r>
            <a:r>
              <a:rPr lang="en-AU" dirty="0">
                <a:solidFill>
                  <a:srgbClr val="201547"/>
                </a:solidFill>
                <a:effectLst/>
                <a:latin typeface="Arial" panose="020B0604020202020204" pitchFamily="34" charset="0"/>
              </a:rPr>
              <a:t> beatus</a:t>
            </a:r>
          </a:p>
        </p:txBody>
      </p:sp>
      <p:pic>
        <p:nvPicPr>
          <p:cNvPr id="7" name="Picture 6" descr="Department of Energy, Environment and Climate Action logo">
            <a:extLst>
              <a:ext uri="{FF2B5EF4-FFF2-40B4-BE49-F238E27FC236}">
                <a16:creationId xmlns:a16="http://schemas.microsoft.com/office/drawing/2014/main" id="{65AD8E5F-77FE-5431-D20F-E47A970BC25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236450" y="5723041"/>
            <a:ext cx="2215146" cy="567476"/>
          </a:xfrm>
          <a:prstGeom prst="rect">
            <a:avLst/>
          </a:prstGeom>
        </p:spPr>
      </p:pic>
      <p:grpSp>
        <p:nvGrpSpPr>
          <p:cNvPr id="5" name="Group 4">
            <a:extLst>
              <a:ext uri="{FF2B5EF4-FFF2-40B4-BE49-F238E27FC236}">
                <a16:creationId xmlns:a16="http://schemas.microsoft.com/office/drawing/2014/main" id="{C2AEB3AB-26D0-9C19-24CC-C495D2E3BCBE}"/>
              </a:ext>
              <a:ext uri="{C183D7F6-B498-43B3-948B-1728B52AA6E4}">
                <adec:decorative xmlns:adec="http://schemas.microsoft.com/office/drawing/2017/decorative" val="1"/>
              </a:ext>
            </a:extLst>
          </p:cNvPr>
          <p:cNvGrpSpPr/>
          <p:nvPr userDrawn="1"/>
        </p:nvGrpSpPr>
        <p:grpSpPr>
          <a:xfrm>
            <a:off x="5465321" y="-6359"/>
            <a:ext cx="6737783" cy="6865947"/>
            <a:chOff x="5465321" y="-6359"/>
            <a:chExt cx="6737783" cy="6865947"/>
          </a:xfrm>
        </p:grpSpPr>
        <p:pic>
          <p:nvPicPr>
            <p:cNvPr id="23" name="Picture 22" descr="A picture containing shape&#10;&#10;Description automatically generated">
              <a:extLst>
                <a:ext uri="{FF2B5EF4-FFF2-40B4-BE49-F238E27FC236}">
                  <a16:creationId xmlns:a16="http://schemas.microsoft.com/office/drawing/2014/main" id="{F027F5E9-7BBF-7B8E-E230-F821D5268E8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8292015" y="-6359"/>
              <a:ext cx="3911089" cy="5149859"/>
            </a:xfrm>
            <a:prstGeom prst="rect">
              <a:avLst/>
            </a:prstGeom>
          </p:spPr>
        </p:pic>
        <p:sp>
          <p:nvSpPr>
            <p:cNvPr id="10" name="Freeform 9">
              <a:extLst>
                <a:ext uri="{FF2B5EF4-FFF2-40B4-BE49-F238E27FC236}">
                  <a16:creationId xmlns:a16="http://schemas.microsoft.com/office/drawing/2014/main" id="{F8142C3A-D512-75C9-17A5-15EB33579D22}"/>
                </a:ext>
              </a:extLst>
            </p:cNvPr>
            <p:cNvSpPr/>
            <p:nvPr/>
          </p:nvSpPr>
          <p:spPr>
            <a:xfrm>
              <a:off x="10584616" y="1715400"/>
              <a:ext cx="1618488" cy="3429000"/>
            </a:xfrm>
            <a:custGeom>
              <a:avLst/>
              <a:gdLst>
                <a:gd name="connsiteX0" fmla="*/ 1616329 w 1618488"/>
                <a:gd name="connsiteY0" fmla="*/ 0 h 3429000"/>
                <a:gd name="connsiteX1" fmla="*/ 1618488 w 1618488"/>
                <a:gd name="connsiteY1" fmla="*/ 3429000 h 3429000"/>
                <a:gd name="connsiteX2" fmla="*/ 0 w 1618488"/>
                <a:gd name="connsiteY2" fmla="*/ 3429000 h 3429000"/>
                <a:gd name="connsiteX3" fmla="*/ 1616329 w 1618488"/>
                <a:gd name="connsiteY3" fmla="*/ 0 h 3429000"/>
              </a:gdLst>
              <a:ahLst/>
              <a:cxnLst>
                <a:cxn ang="0">
                  <a:pos x="connsiteX0" y="connsiteY0"/>
                </a:cxn>
                <a:cxn ang="0">
                  <a:pos x="connsiteX1" y="connsiteY1"/>
                </a:cxn>
                <a:cxn ang="0">
                  <a:pos x="connsiteX2" y="connsiteY2"/>
                </a:cxn>
                <a:cxn ang="0">
                  <a:pos x="connsiteX3" y="connsiteY3"/>
                </a:cxn>
              </a:cxnLst>
              <a:rect l="l" t="t" r="r" b="b"/>
              <a:pathLst>
                <a:path w="1618488" h="3429000">
                  <a:moveTo>
                    <a:pt x="1616329" y="0"/>
                  </a:moveTo>
                  <a:lnTo>
                    <a:pt x="1618488" y="3429000"/>
                  </a:lnTo>
                  <a:lnTo>
                    <a:pt x="0" y="3429000"/>
                  </a:lnTo>
                  <a:lnTo>
                    <a:pt x="1616329" y="0"/>
                  </a:lnTo>
                  <a:close/>
                </a:path>
              </a:pathLst>
            </a:custGeom>
            <a:solidFill>
              <a:schemeClr val="accent1"/>
            </a:solidFill>
            <a:ln w="6350"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21CC67E0-FAF2-435B-BF8D-191CE9B00BC5}"/>
                </a:ext>
              </a:extLst>
            </p:cNvPr>
            <p:cNvSpPr/>
            <p:nvPr userDrawn="1"/>
          </p:nvSpPr>
          <p:spPr>
            <a:xfrm>
              <a:off x="8967101" y="4003675"/>
              <a:ext cx="1077594" cy="1143000"/>
            </a:xfrm>
            <a:custGeom>
              <a:avLst/>
              <a:gdLst>
                <a:gd name="connsiteX0" fmla="*/ 538797 w 1077594"/>
                <a:gd name="connsiteY0" fmla="*/ 0 h 1143000"/>
                <a:gd name="connsiteX1" fmla="*/ 1077595 w 1077594"/>
                <a:gd name="connsiteY1" fmla="*/ 1143000 h 1143000"/>
                <a:gd name="connsiteX2" fmla="*/ 0 w 1077594"/>
                <a:gd name="connsiteY2" fmla="*/ 1143000 h 1143000"/>
                <a:gd name="connsiteX3" fmla="*/ 538797 w 1077594"/>
                <a:gd name="connsiteY3" fmla="*/ 0 h 1143000"/>
              </a:gdLst>
              <a:ahLst/>
              <a:cxnLst>
                <a:cxn ang="0">
                  <a:pos x="connsiteX0" y="connsiteY0"/>
                </a:cxn>
                <a:cxn ang="0">
                  <a:pos x="connsiteX1" y="connsiteY1"/>
                </a:cxn>
                <a:cxn ang="0">
                  <a:pos x="connsiteX2" y="connsiteY2"/>
                </a:cxn>
                <a:cxn ang="0">
                  <a:pos x="connsiteX3" y="connsiteY3"/>
                </a:cxn>
              </a:cxnLst>
              <a:rect l="l" t="t" r="r" b="b"/>
              <a:pathLst>
                <a:path w="1077594" h="1143000">
                  <a:moveTo>
                    <a:pt x="538797" y="0"/>
                  </a:moveTo>
                  <a:lnTo>
                    <a:pt x="1077595" y="1143000"/>
                  </a:lnTo>
                  <a:lnTo>
                    <a:pt x="0" y="1143000"/>
                  </a:lnTo>
                  <a:lnTo>
                    <a:pt x="538797" y="0"/>
                  </a:lnTo>
                  <a:close/>
                </a:path>
              </a:pathLst>
            </a:custGeom>
            <a:solidFill>
              <a:schemeClr val="accent4"/>
            </a:solidFill>
            <a:ln w="6350"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A1338424-928F-6959-A46B-85B821A3981F}"/>
                </a:ext>
              </a:extLst>
            </p:cNvPr>
            <p:cNvSpPr/>
            <p:nvPr userDrawn="1"/>
          </p:nvSpPr>
          <p:spPr>
            <a:xfrm>
              <a:off x="6812652" y="4003675"/>
              <a:ext cx="2693987" cy="2286000"/>
            </a:xfrm>
            <a:custGeom>
              <a:avLst/>
              <a:gdLst>
                <a:gd name="connsiteX0" fmla="*/ 1077595 w 2693987"/>
                <a:gd name="connsiteY0" fmla="*/ 0 h 2286000"/>
                <a:gd name="connsiteX1" fmla="*/ 2693988 w 2693987"/>
                <a:gd name="connsiteY1" fmla="*/ 0 h 2286000"/>
                <a:gd name="connsiteX2" fmla="*/ 1616393 w 2693987"/>
                <a:gd name="connsiteY2" fmla="*/ 2286000 h 2286000"/>
                <a:gd name="connsiteX3" fmla="*/ 0 w 2693987"/>
                <a:gd name="connsiteY3" fmla="*/ 2286000 h 2286000"/>
                <a:gd name="connsiteX4" fmla="*/ 1077595 w 2693987"/>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3987" h="2286000">
                  <a:moveTo>
                    <a:pt x="1077595" y="0"/>
                  </a:moveTo>
                  <a:lnTo>
                    <a:pt x="2693988" y="0"/>
                  </a:lnTo>
                  <a:lnTo>
                    <a:pt x="1616393" y="2286000"/>
                  </a:lnTo>
                  <a:lnTo>
                    <a:pt x="0" y="2286000"/>
                  </a:lnTo>
                  <a:lnTo>
                    <a:pt x="1077595" y="0"/>
                  </a:lnTo>
                  <a:close/>
                </a:path>
              </a:pathLst>
            </a:custGeom>
            <a:solidFill>
              <a:schemeClr val="accent3"/>
            </a:solidFill>
            <a:ln w="6350"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B4E902FE-52E1-43C6-C432-F41487A22F59}"/>
                </a:ext>
              </a:extLst>
            </p:cNvPr>
            <p:cNvSpPr/>
            <p:nvPr userDrawn="1"/>
          </p:nvSpPr>
          <p:spPr>
            <a:xfrm>
              <a:off x="5465321" y="5145088"/>
              <a:ext cx="2424556" cy="1714500"/>
            </a:xfrm>
            <a:custGeom>
              <a:avLst/>
              <a:gdLst>
                <a:gd name="connsiteX0" fmla="*/ 808164 w 2424556"/>
                <a:gd name="connsiteY0" fmla="*/ 0 h 1714500"/>
                <a:gd name="connsiteX1" fmla="*/ 2424557 w 2424556"/>
                <a:gd name="connsiteY1" fmla="*/ 0 h 1714500"/>
                <a:gd name="connsiteX2" fmla="*/ 1616392 w 2424556"/>
                <a:gd name="connsiteY2" fmla="*/ 1714500 h 1714500"/>
                <a:gd name="connsiteX3" fmla="*/ 0 w 2424556"/>
                <a:gd name="connsiteY3" fmla="*/ 1714500 h 1714500"/>
                <a:gd name="connsiteX4" fmla="*/ 808164 w 2424556"/>
                <a:gd name="connsiteY4" fmla="*/ 0 h 171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4556" h="1714500">
                  <a:moveTo>
                    <a:pt x="808164" y="0"/>
                  </a:moveTo>
                  <a:lnTo>
                    <a:pt x="2424557" y="0"/>
                  </a:lnTo>
                  <a:lnTo>
                    <a:pt x="1616392" y="1714500"/>
                  </a:lnTo>
                  <a:lnTo>
                    <a:pt x="0" y="1714500"/>
                  </a:lnTo>
                  <a:lnTo>
                    <a:pt x="808164" y="0"/>
                  </a:lnTo>
                  <a:close/>
                </a:path>
              </a:pathLst>
            </a:custGeom>
            <a:solidFill>
              <a:schemeClr val="accent2"/>
            </a:solidFill>
            <a:ln w="6350"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7A9CBB0A-E39B-164D-BD2F-2ED2CE078955}"/>
                </a:ext>
              </a:extLst>
            </p:cNvPr>
            <p:cNvSpPr/>
            <p:nvPr userDrawn="1"/>
          </p:nvSpPr>
          <p:spPr>
            <a:xfrm>
              <a:off x="7351079" y="5145088"/>
              <a:ext cx="1077595" cy="1143000"/>
            </a:xfrm>
            <a:custGeom>
              <a:avLst/>
              <a:gdLst>
                <a:gd name="connsiteX0" fmla="*/ 538797 w 1077595"/>
                <a:gd name="connsiteY0" fmla="*/ 0 h 1143000"/>
                <a:gd name="connsiteX1" fmla="*/ 1077596 w 1077595"/>
                <a:gd name="connsiteY1" fmla="*/ 1143000 h 1143000"/>
                <a:gd name="connsiteX2" fmla="*/ 0 w 1077595"/>
                <a:gd name="connsiteY2" fmla="*/ 1143000 h 1143000"/>
                <a:gd name="connsiteX3" fmla="*/ 538797 w 1077595"/>
                <a:gd name="connsiteY3" fmla="*/ 0 h 1143000"/>
              </a:gdLst>
              <a:ahLst/>
              <a:cxnLst>
                <a:cxn ang="0">
                  <a:pos x="connsiteX0" y="connsiteY0"/>
                </a:cxn>
                <a:cxn ang="0">
                  <a:pos x="connsiteX1" y="connsiteY1"/>
                </a:cxn>
                <a:cxn ang="0">
                  <a:pos x="connsiteX2" y="connsiteY2"/>
                </a:cxn>
                <a:cxn ang="0">
                  <a:pos x="connsiteX3" y="connsiteY3"/>
                </a:cxn>
              </a:cxnLst>
              <a:rect l="l" t="t" r="r" b="b"/>
              <a:pathLst>
                <a:path w="1077595" h="1143000">
                  <a:moveTo>
                    <a:pt x="538797" y="0"/>
                  </a:moveTo>
                  <a:lnTo>
                    <a:pt x="1077596" y="1143000"/>
                  </a:lnTo>
                  <a:lnTo>
                    <a:pt x="0" y="1143000"/>
                  </a:lnTo>
                  <a:lnTo>
                    <a:pt x="538797" y="0"/>
                  </a:lnTo>
                  <a:close/>
                </a:path>
              </a:pathLst>
            </a:custGeom>
            <a:solidFill>
              <a:schemeClr val="accent4"/>
            </a:solidFill>
            <a:ln w="6350" cap="flat">
              <a:noFill/>
              <a:prstDash val="solid"/>
              <a:miter/>
            </a:ln>
          </p:spPr>
          <p:txBody>
            <a:bodyPr rtlCol="0" anchor="ctr"/>
            <a:lstStyle/>
            <a:p>
              <a:endParaRPr lang="en-US"/>
            </a:p>
          </p:txBody>
        </p:sp>
      </p:grpSp>
      <p:sp>
        <p:nvSpPr>
          <p:cNvPr id="6" name="MSIPCMContentMarking" descr="{&quot;HashCode&quot;:-1264680268,&quot;Placement&quot;:&quot;Footer&quot;,&quot;Top&quot;:516.65155,&quot;Left&quot;:446.046448,&quot;SlideWidth&quot;:960,&quot;SlideHeight&quot;:540}">
            <a:extLst>
              <a:ext uri="{FF2B5EF4-FFF2-40B4-BE49-F238E27FC236}">
                <a16:creationId xmlns:a16="http://schemas.microsoft.com/office/drawing/2014/main" id="{131124D1-1CC7-0CF2-83A3-02FCDB6D0FF3}"/>
              </a:ext>
            </a:extLst>
          </p:cNvPr>
          <p:cNvSpPr txBox="1"/>
          <p:nvPr userDrawn="1"/>
        </p:nvSpPr>
        <p:spPr>
          <a:xfrm>
            <a:off x="335360" y="6561475"/>
            <a:ext cx="862419" cy="296525"/>
          </a:xfrm>
          <a:prstGeom prst="rect">
            <a:avLst/>
          </a:prstGeom>
          <a:noFill/>
        </p:spPr>
        <p:txBody>
          <a:bodyPr vert="horz" wrap="square" lIns="0" tIns="0" rIns="0" bIns="0" rtlCol="0" anchor="ctr" anchorCtr="1">
            <a:spAutoFit/>
          </a:bodyPr>
          <a:lstStyle/>
          <a:p>
            <a:pPr algn="ctr">
              <a:spcBef>
                <a:spcPts val="0"/>
              </a:spcBef>
              <a:spcAft>
                <a:spcPts val="0"/>
              </a:spcAft>
            </a:pPr>
            <a:r>
              <a:rPr lang="en-AU" sz="1200" dirty="0">
                <a:solidFill>
                  <a:srgbClr val="000000"/>
                </a:solidFill>
                <a:latin typeface="Calibri" panose="020F0502020204030204" pitchFamily="34" charset="0"/>
              </a:rPr>
              <a:t>OFFICIAL</a:t>
            </a:r>
          </a:p>
        </p:txBody>
      </p:sp>
    </p:spTree>
    <p:extLst>
      <p:ext uri="{BB962C8B-B14F-4D97-AF65-F5344CB8AC3E}">
        <p14:creationId xmlns:p14="http://schemas.microsoft.com/office/powerpoint/2010/main" val="1283470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cknowledgement">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FB36D938-24B9-CD0B-0C73-6E6237093CE3}"/>
              </a:ext>
            </a:extLst>
          </p:cNvPr>
          <p:cNvSpPr/>
          <p:nvPr userDrawn="1"/>
        </p:nvSpPr>
        <p:spPr>
          <a:xfrm>
            <a:off x="0" y="1"/>
            <a:ext cx="10917885" cy="6294446"/>
          </a:xfrm>
          <a:custGeom>
            <a:avLst/>
            <a:gdLst>
              <a:gd name="connsiteX0" fmla="*/ 10917885 w 10917885"/>
              <a:gd name="connsiteY0" fmla="*/ 0 h 6305175"/>
              <a:gd name="connsiteX1" fmla="*/ 7945746 w 10917885"/>
              <a:gd name="connsiteY1" fmla="*/ 6305175 h 6305175"/>
              <a:gd name="connsiteX2" fmla="*/ 0 w 10917885"/>
              <a:gd name="connsiteY2" fmla="*/ 6305175 h 6305175"/>
              <a:gd name="connsiteX3" fmla="*/ 0 w 10917885"/>
              <a:gd name="connsiteY3" fmla="*/ 7441 h 6305175"/>
              <a:gd name="connsiteX4" fmla="*/ 10917885 w 10917885"/>
              <a:gd name="connsiteY4" fmla="*/ 0 h 6305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7885" h="6305175">
                <a:moveTo>
                  <a:pt x="10917885" y="0"/>
                </a:moveTo>
                <a:lnTo>
                  <a:pt x="7945746" y="6305175"/>
                </a:lnTo>
                <a:lnTo>
                  <a:pt x="0" y="6305175"/>
                </a:lnTo>
                <a:lnTo>
                  <a:pt x="0" y="7441"/>
                </a:lnTo>
                <a:lnTo>
                  <a:pt x="10917885"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noFill/>
            </a:endParaRPr>
          </a:p>
        </p:txBody>
      </p:sp>
      <p:grpSp>
        <p:nvGrpSpPr>
          <p:cNvPr id="6" name="Group 5">
            <a:extLst>
              <a:ext uri="{FF2B5EF4-FFF2-40B4-BE49-F238E27FC236}">
                <a16:creationId xmlns:a16="http://schemas.microsoft.com/office/drawing/2014/main" id="{F2A11225-12A6-CB46-DB31-E1125A766A2A}"/>
              </a:ext>
            </a:extLst>
          </p:cNvPr>
          <p:cNvGrpSpPr/>
          <p:nvPr userDrawn="1"/>
        </p:nvGrpSpPr>
        <p:grpSpPr>
          <a:xfrm>
            <a:off x="5454000" y="0"/>
            <a:ext cx="6737784" cy="6865947"/>
            <a:chOff x="5465321" y="-6359"/>
            <a:chExt cx="6737784" cy="6865947"/>
          </a:xfrm>
        </p:grpSpPr>
        <p:pic>
          <p:nvPicPr>
            <p:cNvPr id="2" name="Picture 1" descr="A picture containing shape&#10;&#10;Description automatically generated">
              <a:extLst>
                <a:ext uri="{FF2B5EF4-FFF2-40B4-BE49-F238E27FC236}">
                  <a16:creationId xmlns:a16="http://schemas.microsoft.com/office/drawing/2014/main" id="{63B894C1-8E57-523D-5714-CA5B657B0D4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292015" y="-6359"/>
              <a:ext cx="3911089" cy="5149859"/>
            </a:xfrm>
            <a:prstGeom prst="rect">
              <a:avLst/>
            </a:prstGeom>
          </p:spPr>
        </p:pic>
        <p:sp>
          <p:nvSpPr>
            <p:cNvPr id="3" name="Freeform 9">
              <a:extLst>
                <a:ext uri="{FF2B5EF4-FFF2-40B4-BE49-F238E27FC236}">
                  <a16:creationId xmlns:a16="http://schemas.microsoft.com/office/drawing/2014/main" id="{9A36186F-F59C-D459-76B2-90C50FB7AA30}"/>
                </a:ext>
              </a:extLst>
            </p:cNvPr>
            <p:cNvSpPr/>
            <p:nvPr userDrawn="1"/>
          </p:nvSpPr>
          <p:spPr>
            <a:xfrm>
              <a:off x="10044327" y="1715400"/>
              <a:ext cx="2158778" cy="4573682"/>
            </a:xfrm>
            <a:custGeom>
              <a:avLst/>
              <a:gdLst>
                <a:gd name="connsiteX0" fmla="*/ 1616329 w 1618488"/>
                <a:gd name="connsiteY0" fmla="*/ 0 h 3429000"/>
                <a:gd name="connsiteX1" fmla="*/ 1618488 w 1618488"/>
                <a:gd name="connsiteY1" fmla="*/ 3429000 h 3429000"/>
                <a:gd name="connsiteX2" fmla="*/ 0 w 1618488"/>
                <a:gd name="connsiteY2" fmla="*/ 3429000 h 3429000"/>
                <a:gd name="connsiteX3" fmla="*/ 1616329 w 1618488"/>
                <a:gd name="connsiteY3" fmla="*/ 0 h 3429000"/>
              </a:gdLst>
              <a:ahLst/>
              <a:cxnLst>
                <a:cxn ang="0">
                  <a:pos x="connsiteX0" y="connsiteY0"/>
                </a:cxn>
                <a:cxn ang="0">
                  <a:pos x="connsiteX1" y="connsiteY1"/>
                </a:cxn>
                <a:cxn ang="0">
                  <a:pos x="connsiteX2" y="connsiteY2"/>
                </a:cxn>
                <a:cxn ang="0">
                  <a:pos x="connsiteX3" y="connsiteY3"/>
                </a:cxn>
              </a:cxnLst>
              <a:rect l="l" t="t" r="r" b="b"/>
              <a:pathLst>
                <a:path w="1618488" h="3429000">
                  <a:moveTo>
                    <a:pt x="1616329" y="0"/>
                  </a:moveTo>
                  <a:lnTo>
                    <a:pt x="1618488" y="3429000"/>
                  </a:lnTo>
                  <a:lnTo>
                    <a:pt x="0" y="3429000"/>
                  </a:lnTo>
                  <a:lnTo>
                    <a:pt x="1616329" y="0"/>
                  </a:lnTo>
                  <a:close/>
                </a:path>
              </a:pathLst>
            </a:custGeom>
            <a:solidFill>
              <a:schemeClr val="accent1"/>
            </a:solidFill>
            <a:ln w="6350"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21CC67E0-FAF2-435B-BF8D-191CE9B00BC5}"/>
                </a:ext>
              </a:extLst>
            </p:cNvPr>
            <p:cNvSpPr/>
            <p:nvPr userDrawn="1"/>
          </p:nvSpPr>
          <p:spPr>
            <a:xfrm>
              <a:off x="8967101" y="4003675"/>
              <a:ext cx="1077594" cy="1143000"/>
            </a:xfrm>
            <a:custGeom>
              <a:avLst/>
              <a:gdLst>
                <a:gd name="connsiteX0" fmla="*/ 538797 w 1077594"/>
                <a:gd name="connsiteY0" fmla="*/ 0 h 1143000"/>
                <a:gd name="connsiteX1" fmla="*/ 1077595 w 1077594"/>
                <a:gd name="connsiteY1" fmla="*/ 1143000 h 1143000"/>
                <a:gd name="connsiteX2" fmla="*/ 0 w 1077594"/>
                <a:gd name="connsiteY2" fmla="*/ 1143000 h 1143000"/>
                <a:gd name="connsiteX3" fmla="*/ 538797 w 1077594"/>
                <a:gd name="connsiteY3" fmla="*/ 0 h 1143000"/>
              </a:gdLst>
              <a:ahLst/>
              <a:cxnLst>
                <a:cxn ang="0">
                  <a:pos x="connsiteX0" y="connsiteY0"/>
                </a:cxn>
                <a:cxn ang="0">
                  <a:pos x="connsiteX1" y="connsiteY1"/>
                </a:cxn>
                <a:cxn ang="0">
                  <a:pos x="connsiteX2" y="connsiteY2"/>
                </a:cxn>
                <a:cxn ang="0">
                  <a:pos x="connsiteX3" y="connsiteY3"/>
                </a:cxn>
              </a:cxnLst>
              <a:rect l="l" t="t" r="r" b="b"/>
              <a:pathLst>
                <a:path w="1077594" h="1143000">
                  <a:moveTo>
                    <a:pt x="538797" y="0"/>
                  </a:moveTo>
                  <a:lnTo>
                    <a:pt x="1077595" y="1143000"/>
                  </a:lnTo>
                  <a:lnTo>
                    <a:pt x="0" y="1143000"/>
                  </a:lnTo>
                  <a:lnTo>
                    <a:pt x="538797" y="0"/>
                  </a:lnTo>
                  <a:close/>
                </a:path>
              </a:pathLst>
            </a:custGeom>
            <a:solidFill>
              <a:schemeClr val="accent4"/>
            </a:solidFill>
            <a:ln w="6350"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A1338424-928F-6959-A46B-85B821A3981F}"/>
                </a:ext>
              </a:extLst>
            </p:cNvPr>
            <p:cNvSpPr/>
            <p:nvPr userDrawn="1"/>
          </p:nvSpPr>
          <p:spPr>
            <a:xfrm>
              <a:off x="6812652" y="4003675"/>
              <a:ext cx="2693987" cy="2286000"/>
            </a:xfrm>
            <a:custGeom>
              <a:avLst/>
              <a:gdLst>
                <a:gd name="connsiteX0" fmla="*/ 1077595 w 2693987"/>
                <a:gd name="connsiteY0" fmla="*/ 0 h 2286000"/>
                <a:gd name="connsiteX1" fmla="*/ 2693988 w 2693987"/>
                <a:gd name="connsiteY1" fmla="*/ 0 h 2286000"/>
                <a:gd name="connsiteX2" fmla="*/ 1616393 w 2693987"/>
                <a:gd name="connsiteY2" fmla="*/ 2286000 h 2286000"/>
                <a:gd name="connsiteX3" fmla="*/ 0 w 2693987"/>
                <a:gd name="connsiteY3" fmla="*/ 2286000 h 2286000"/>
                <a:gd name="connsiteX4" fmla="*/ 1077595 w 2693987"/>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3987" h="2286000">
                  <a:moveTo>
                    <a:pt x="1077595" y="0"/>
                  </a:moveTo>
                  <a:lnTo>
                    <a:pt x="2693988" y="0"/>
                  </a:lnTo>
                  <a:lnTo>
                    <a:pt x="1616393" y="2286000"/>
                  </a:lnTo>
                  <a:lnTo>
                    <a:pt x="0" y="2286000"/>
                  </a:lnTo>
                  <a:lnTo>
                    <a:pt x="1077595" y="0"/>
                  </a:lnTo>
                  <a:close/>
                </a:path>
              </a:pathLst>
            </a:custGeom>
            <a:solidFill>
              <a:schemeClr val="accent3"/>
            </a:solidFill>
            <a:ln w="6350"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B4E902FE-52E1-43C6-C432-F41487A22F59}"/>
                </a:ext>
              </a:extLst>
            </p:cNvPr>
            <p:cNvSpPr/>
            <p:nvPr userDrawn="1"/>
          </p:nvSpPr>
          <p:spPr>
            <a:xfrm>
              <a:off x="5465321" y="5145088"/>
              <a:ext cx="2424556" cy="1714500"/>
            </a:xfrm>
            <a:custGeom>
              <a:avLst/>
              <a:gdLst>
                <a:gd name="connsiteX0" fmla="*/ 808164 w 2424556"/>
                <a:gd name="connsiteY0" fmla="*/ 0 h 1714500"/>
                <a:gd name="connsiteX1" fmla="*/ 2424557 w 2424556"/>
                <a:gd name="connsiteY1" fmla="*/ 0 h 1714500"/>
                <a:gd name="connsiteX2" fmla="*/ 1616392 w 2424556"/>
                <a:gd name="connsiteY2" fmla="*/ 1714500 h 1714500"/>
                <a:gd name="connsiteX3" fmla="*/ 0 w 2424556"/>
                <a:gd name="connsiteY3" fmla="*/ 1714500 h 1714500"/>
                <a:gd name="connsiteX4" fmla="*/ 808164 w 2424556"/>
                <a:gd name="connsiteY4" fmla="*/ 0 h 171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4556" h="1714500">
                  <a:moveTo>
                    <a:pt x="808164" y="0"/>
                  </a:moveTo>
                  <a:lnTo>
                    <a:pt x="2424557" y="0"/>
                  </a:lnTo>
                  <a:lnTo>
                    <a:pt x="1616392" y="1714500"/>
                  </a:lnTo>
                  <a:lnTo>
                    <a:pt x="0" y="1714500"/>
                  </a:lnTo>
                  <a:lnTo>
                    <a:pt x="808164" y="0"/>
                  </a:lnTo>
                  <a:close/>
                </a:path>
              </a:pathLst>
            </a:custGeom>
            <a:solidFill>
              <a:schemeClr val="accent2"/>
            </a:solidFill>
            <a:ln w="6350"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7A9CBB0A-E39B-164D-BD2F-2ED2CE078955}"/>
                </a:ext>
              </a:extLst>
            </p:cNvPr>
            <p:cNvSpPr/>
            <p:nvPr userDrawn="1"/>
          </p:nvSpPr>
          <p:spPr>
            <a:xfrm>
              <a:off x="7351079" y="5145088"/>
              <a:ext cx="1077595" cy="1143000"/>
            </a:xfrm>
            <a:custGeom>
              <a:avLst/>
              <a:gdLst>
                <a:gd name="connsiteX0" fmla="*/ 538797 w 1077595"/>
                <a:gd name="connsiteY0" fmla="*/ 0 h 1143000"/>
                <a:gd name="connsiteX1" fmla="*/ 1077596 w 1077595"/>
                <a:gd name="connsiteY1" fmla="*/ 1143000 h 1143000"/>
                <a:gd name="connsiteX2" fmla="*/ 0 w 1077595"/>
                <a:gd name="connsiteY2" fmla="*/ 1143000 h 1143000"/>
                <a:gd name="connsiteX3" fmla="*/ 538797 w 1077595"/>
                <a:gd name="connsiteY3" fmla="*/ 0 h 1143000"/>
              </a:gdLst>
              <a:ahLst/>
              <a:cxnLst>
                <a:cxn ang="0">
                  <a:pos x="connsiteX0" y="connsiteY0"/>
                </a:cxn>
                <a:cxn ang="0">
                  <a:pos x="connsiteX1" y="connsiteY1"/>
                </a:cxn>
                <a:cxn ang="0">
                  <a:pos x="connsiteX2" y="connsiteY2"/>
                </a:cxn>
                <a:cxn ang="0">
                  <a:pos x="connsiteX3" y="connsiteY3"/>
                </a:cxn>
              </a:cxnLst>
              <a:rect l="l" t="t" r="r" b="b"/>
              <a:pathLst>
                <a:path w="1077595" h="1143000">
                  <a:moveTo>
                    <a:pt x="538797" y="0"/>
                  </a:moveTo>
                  <a:lnTo>
                    <a:pt x="1077596" y="1143000"/>
                  </a:lnTo>
                  <a:lnTo>
                    <a:pt x="0" y="1143000"/>
                  </a:lnTo>
                  <a:lnTo>
                    <a:pt x="538797" y="0"/>
                  </a:lnTo>
                  <a:close/>
                </a:path>
              </a:pathLst>
            </a:custGeom>
            <a:solidFill>
              <a:schemeClr val="accent4"/>
            </a:solidFill>
            <a:ln w="6350" cap="flat">
              <a:noFill/>
              <a:prstDash val="solid"/>
              <a:miter/>
            </a:ln>
          </p:spPr>
          <p:txBody>
            <a:bodyPr rtlCol="0" anchor="ctr"/>
            <a:lstStyle/>
            <a:p>
              <a:endParaRPr lang="en-US"/>
            </a:p>
          </p:txBody>
        </p:sp>
      </p:grpSp>
      <p:pic>
        <p:nvPicPr>
          <p:cNvPr id="18" name="Picture 17" descr="We acknowledge and respect Victorian Traditional Owners as the original custodians of Victoria’s land and waters, their unique ability to care for Country and deep spiritual connection to it. &#10;&#10;We honour Elders past and present whose knowledge and wisdom has ensured the continuation of culture and traditional practices. &#10;&#10;DEECA is committed to genuinely partnering with Victorian Traditional Owners and Victoria’s Aboriginal community to progress their aspirations.">
            <a:extLst>
              <a:ext uri="{FF2B5EF4-FFF2-40B4-BE49-F238E27FC236}">
                <a16:creationId xmlns:a16="http://schemas.microsoft.com/office/drawing/2014/main" id="{07497805-1797-417D-7B16-94F355A3D3D3}"/>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48357" t="1969" r="16206" b="58379"/>
          <a:stretch/>
        </p:blipFill>
        <p:spPr>
          <a:xfrm>
            <a:off x="-108055" y="-229458"/>
            <a:ext cx="8536639" cy="5372959"/>
          </a:xfrm>
          <a:prstGeom prst="rect">
            <a:avLst/>
          </a:prstGeom>
        </p:spPr>
      </p:pic>
      <p:sp>
        <p:nvSpPr>
          <p:cNvPr id="4" name="MSIPCMContentMarking" descr="{&quot;HashCode&quot;:-1264680268,&quot;Placement&quot;:&quot;Footer&quot;,&quot;Top&quot;:516.65155,&quot;Left&quot;:446.046448,&quot;SlideWidth&quot;:960,&quot;SlideHeight&quot;:540}">
            <a:extLst>
              <a:ext uri="{FF2B5EF4-FFF2-40B4-BE49-F238E27FC236}">
                <a16:creationId xmlns:a16="http://schemas.microsoft.com/office/drawing/2014/main" id="{437FAFF0-6AD6-7114-3827-1AA56018DCA1}"/>
              </a:ext>
            </a:extLst>
          </p:cNvPr>
          <p:cNvSpPr txBox="1"/>
          <p:nvPr userDrawn="1"/>
        </p:nvSpPr>
        <p:spPr>
          <a:xfrm>
            <a:off x="335360" y="6561475"/>
            <a:ext cx="862419" cy="296525"/>
          </a:xfrm>
          <a:prstGeom prst="rect">
            <a:avLst/>
          </a:prstGeom>
          <a:noFill/>
        </p:spPr>
        <p:txBody>
          <a:bodyPr vert="horz" wrap="square" lIns="0" tIns="0" rIns="0" bIns="0" rtlCol="0" anchor="ctr" anchorCtr="1">
            <a:spAutoFit/>
          </a:bodyPr>
          <a:lstStyle/>
          <a:p>
            <a:pPr algn="ctr">
              <a:spcBef>
                <a:spcPts val="0"/>
              </a:spcBef>
              <a:spcAft>
                <a:spcPts val="0"/>
              </a:spcAft>
            </a:pPr>
            <a:r>
              <a:rPr lang="en-AU" sz="1200" dirty="0">
                <a:solidFill>
                  <a:srgbClr val="000000"/>
                </a:solidFill>
                <a:latin typeface="Calibri" panose="020F0502020204030204" pitchFamily="34" charset="0"/>
              </a:rPr>
              <a:t>OFFICIAL</a:t>
            </a:r>
          </a:p>
        </p:txBody>
      </p:sp>
    </p:spTree>
    <p:extLst>
      <p:ext uri="{BB962C8B-B14F-4D97-AF65-F5344CB8AC3E}">
        <p14:creationId xmlns:p14="http://schemas.microsoft.com/office/powerpoint/2010/main" val="2245415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ext 1 - Imag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153F857-195A-81DE-558A-8E3733CBC915}"/>
              </a:ext>
              <a:ext uri="{C183D7F6-B498-43B3-948B-1728B52AA6E4}">
                <adec:decorative xmlns:adec="http://schemas.microsoft.com/office/drawing/2017/decorative" val="1"/>
              </a:ext>
            </a:extLst>
          </p:cNvPr>
          <p:cNvGrpSpPr/>
          <p:nvPr userDrawn="1"/>
        </p:nvGrpSpPr>
        <p:grpSpPr>
          <a:xfrm>
            <a:off x="-6350" y="-8619"/>
            <a:ext cx="12209454" cy="6866619"/>
            <a:chOff x="-6350" y="-8619"/>
            <a:chExt cx="12209454" cy="6866619"/>
          </a:xfrm>
        </p:grpSpPr>
        <p:sp>
          <p:nvSpPr>
            <p:cNvPr id="7" name="Rectangle 6">
              <a:extLst>
                <a:ext uri="{FF2B5EF4-FFF2-40B4-BE49-F238E27FC236}">
                  <a16:creationId xmlns:a16="http://schemas.microsoft.com/office/drawing/2014/main" id="{EDFC8461-DCEA-7C70-A345-67A4CD71BFAF}"/>
                </a:ext>
              </a:extLst>
            </p:cNvPr>
            <p:cNvSpPr/>
            <p:nvPr userDrawn="1"/>
          </p:nvSpPr>
          <p:spPr>
            <a:xfrm>
              <a:off x="-6350" y="-8619"/>
              <a:ext cx="12198350" cy="11530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7C3BC00F-9D4D-ABCF-ED3D-447BFF46691D}"/>
                </a:ext>
              </a:extLst>
            </p:cNvPr>
            <p:cNvSpPr/>
            <p:nvPr userDrawn="1"/>
          </p:nvSpPr>
          <p:spPr>
            <a:xfrm>
              <a:off x="-1" y="6288088"/>
              <a:ext cx="12203105" cy="569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Freeform 11">
              <a:extLst>
                <a:ext uri="{FF2B5EF4-FFF2-40B4-BE49-F238E27FC236}">
                  <a16:creationId xmlns:a16="http://schemas.microsoft.com/office/drawing/2014/main" id="{52E3C386-7F4C-5184-2239-C35DE09ECB2C}"/>
                </a:ext>
              </a:extLst>
            </p:cNvPr>
            <p:cNvSpPr/>
            <p:nvPr/>
          </p:nvSpPr>
          <p:spPr>
            <a:xfrm>
              <a:off x="10847832" y="0"/>
              <a:ext cx="1348654" cy="1144436"/>
            </a:xfrm>
            <a:custGeom>
              <a:avLst/>
              <a:gdLst>
                <a:gd name="connsiteX0" fmla="*/ 539475 w 1348654"/>
                <a:gd name="connsiteY0" fmla="*/ 0 h 1144436"/>
                <a:gd name="connsiteX1" fmla="*/ 1348655 w 1348654"/>
                <a:gd name="connsiteY1" fmla="*/ 0 h 1144436"/>
                <a:gd name="connsiteX2" fmla="*/ 1348655 w 1348654"/>
                <a:gd name="connsiteY2" fmla="*/ 1144437 h 1144436"/>
                <a:gd name="connsiteX3" fmla="*/ 0 w 1348654"/>
                <a:gd name="connsiteY3" fmla="*/ 1144437 h 1144436"/>
                <a:gd name="connsiteX4" fmla="*/ 539475 w 1348654"/>
                <a:gd name="connsiteY4" fmla="*/ 0 h 1144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654" h="1144436">
                  <a:moveTo>
                    <a:pt x="539475" y="0"/>
                  </a:moveTo>
                  <a:lnTo>
                    <a:pt x="1348655" y="0"/>
                  </a:lnTo>
                  <a:lnTo>
                    <a:pt x="1348655" y="1144437"/>
                  </a:lnTo>
                  <a:lnTo>
                    <a:pt x="0" y="1144437"/>
                  </a:lnTo>
                  <a:lnTo>
                    <a:pt x="539475" y="0"/>
                  </a:lnTo>
                  <a:close/>
                </a:path>
              </a:pathLst>
            </a:custGeom>
            <a:solidFill>
              <a:schemeClr val="accent1"/>
            </a:solidFill>
            <a:ln w="635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0F39624-EA50-9F19-8DA4-2F570667835D}"/>
                </a:ext>
              </a:extLst>
            </p:cNvPr>
            <p:cNvSpPr/>
            <p:nvPr/>
          </p:nvSpPr>
          <p:spPr>
            <a:xfrm>
              <a:off x="10849166" y="0"/>
              <a:ext cx="1078250" cy="1144436"/>
            </a:xfrm>
            <a:custGeom>
              <a:avLst/>
              <a:gdLst>
                <a:gd name="connsiteX0" fmla="*/ 535724 w 1078250"/>
                <a:gd name="connsiteY0" fmla="*/ 0 h 1144436"/>
                <a:gd name="connsiteX1" fmla="*/ 805747 w 1078250"/>
                <a:gd name="connsiteY1" fmla="*/ 572473 h 1144436"/>
                <a:gd name="connsiteX2" fmla="*/ 1078251 w 1078250"/>
                <a:gd name="connsiteY2" fmla="*/ 1144437 h 1144436"/>
                <a:gd name="connsiteX3" fmla="*/ 0 w 1078250"/>
                <a:gd name="connsiteY3" fmla="*/ 1144437 h 1144436"/>
                <a:gd name="connsiteX4" fmla="*/ 535724 w 1078250"/>
                <a:gd name="connsiteY4" fmla="*/ 0 h 1144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250" h="1144436">
                  <a:moveTo>
                    <a:pt x="535724" y="0"/>
                  </a:moveTo>
                  <a:lnTo>
                    <a:pt x="805747" y="572473"/>
                  </a:lnTo>
                  <a:lnTo>
                    <a:pt x="1078251" y="1144437"/>
                  </a:lnTo>
                  <a:lnTo>
                    <a:pt x="0" y="1144437"/>
                  </a:lnTo>
                  <a:lnTo>
                    <a:pt x="535724" y="0"/>
                  </a:lnTo>
                  <a:close/>
                </a:path>
              </a:pathLst>
            </a:custGeom>
            <a:solidFill>
              <a:schemeClr val="accent4"/>
            </a:solidFill>
            <a:ln w="635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8EFD8447-0BB8-F5B6-A955-C1E76A982676}"/>
                </a:ext>
              </a:extLst>
            </p:cNvPr>
            <p:cNvSpPr/>
            <p:nvPr/>
          </p:nvSpPr>
          <p:spPr>
            <a:xfrm>
              <a:off x="9229407" y="0"/>
              <a:ext cx="2157898" cy="1144436"/>
            </a:xfrm>
            <a:custGeom>
              <a:avLst/>
              <a:gdLst>
                <a:gd name="connsiteX0" fmla="*/ 539475 w 2157898"/>
                <a:gd name="connsiteY0" fmla="*/ 0 h 1144436"/>
                <a:gd name="connsiteX1" fmla="*/ 2157899 w 2157898"/>
                <a:gd name="connsiteY1" fmla="*/ 0 h 1144436"/>
                <a:gd name="connsiteX2" fmla="*/ 1618425 w 2157898"/>
                <a:gd name="connsiteY2" fmla="*/ 1144437 h 1144436"/>
                <a:gd name="connsiteX3" fmla="*/ 0 w 2157898"/>
                <a:gd name="connsiteY3" fmla="*/ 1144437 h 1144436"/>
                <a:gd name="connsiteX4" fmla="*/ 539475 w 2157898"/>
                <a:gd name="connsiteY4" fmla="*/ 0 h 1144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898" h="1144436">
                  <a:moveTo>
                    <a:pt x="539475" y="0"/>
                  </a:moveTo>
                  <a:lnTo>
                    <a:pt x="2157899" y="0"/>
                  </a:lnTo>
                  <a:lnTo>
                    <a:pt x="1618425" y="1144437"/>
                  </a:lnTo>
                  <a:lnTo>
                    <a:pt x="0" y="1144437"/>
                  </a:lnTo>
                  <a:lnTo>
                    <a:pt x="539475" y="0"/>
                  </a:lnTo>
                  <a:close/>
                </a:path>
              </a:pathLst>
            </a:custGeom>
            <a:solidFill>
              <a:schemeClr val="accent3"/>
            </a:solidFill>
            <a:ln w="635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9B430E49-2B58-06E1-F379-2517E3157866}"/>
                </a:ext>
              </a:extLst>
            </p:cNvPr>
            <p:cNvSpPr/>
            <p:nvPr/>
          </p:nvSpPr>
          <p:spPr>
            <a:xfrm>
              <a:off x="9768882" y="572218"/>
              <a:ext cx="539474" cy="572218"/>
            </a:xfrm>
            <a:custGeom>
              <a:avLst/>
              <a:gdLst>
                <a:gd name="connsiteX0" fmla="*/ 269769 w 539474"/>
                <a:gd name="connsiteY0" fmla="*/ 0 h 572218"/>
                <a:gd name="connsiteX1" fmla="*/ 539475 w 539474"/>
                <a:gd name="connsiteY1" fmla="*/ 572218 h 572218"/>
                <a:gd name="connsiteX2" fmla="*/ 0 w 539474"/>
                <a:gd name="connsiteY2" fmla="*/ 572218 h 572218"/>
                <a:gd name="connsiteX3" fmla="*/ 269769 w 539474"/>
                <a:gd name="connsiteY3" fmla="*/ 0 h 572218"/>
              </a:gdLst>
              <a:ahLst/>
              <a:cxnLst>
                <a:cxn ang="0">
                  <a:pos x="connsiteX0" y="connsiteY0"/>
                </a:cxn>
                <a:cxn ang="0">
                  <a:pos x="connsiteX1" y="connsiteY1"/>
                </a:cxn>
                <a:cxn ang="0">
                  <a:pos x="connsiteX2" y="connsiteY2"/>
                </a:cxn>
                <a:cxn ang="0">
                  <a:pos x="connsiteX3" y="connsiteY3"/>
                </a:cxn>
              </a:cxnLst>
              <a:rect l="l" t="t" r="r" b="b"/>
              <a:pathLst>
                <a:path w="539474" h="572218">
                  <a:moveTo>
                    <a:pt x="269769" y="0"/>
                  </a:moveTo>
                  <a:lnTo>
                    <a:pt x="539475" y="572218"/>
                  </a:lnTo>
                  <a:lnTo>
                    <a:pt x="0" y="572218"/>
                  </a:lnTo>
                  <a:lnTo>
                    <a:pt x="269769" y="0"/>
                  </a:lnTo>
                  <a:close/>
                </a:path>
              </a:pathLst>
            </a:custGeom>
            <a:solidFill>
              <a:schemeClr val="accent4"/>
            </a:solidFill>
            <a:ln w="635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752E8E3B-9164-F61F-2D10-D80F2B45F371}"/>
                </a:ext>
              </a:extLst>
            </p:cNvPr>
            <p:cNvSpPr/>
            <p:nvPr/>
          </p:nvSpPr>
          <p:spPr>
            <a:xfrm>
              <a:off x="8689933" y="572218"/>
              <a:ext cx="1348718" cy="572218"/>
            </a:xfrm>
            <a:custGeom>
              <a:avLst/>
              <a:gdLst>
                <a:gd name="connsiteX0" fmla="*/ 269770 w 1348718"/>
                <a:gd name="connsiteY0" fmla="*/ 0 h 572218"/>
                <a:gd name="connsiteX1" fmla="*/ 1348719 w 1348718"/>
                <a:gd name="connsiteY1" fmla="*/ 0 h 572218"/>
                <a:gd name="connsiteX2" fmla="*/ 1079076 w 1348718"/>
                <a:gd name="connsiteY2" fmla="*/ 572218 h 572218"/>
                <a:gd name="connsiteX3" fmla="*/ 0 w 1348718"/>
                <a:gd name="connsiteY3" fmla="*/ 572218 h 572218"/>
                <a:gd name="connsiteX4" fmla="*/ 269770 w 1348718"/>
                <a:gd name="connsiteY4" fmla="*/ 0 h 572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718" h="572218">
                  <a:moveTo>
                    <a:pt x="269770" y="0"/>
                  </a:moveTo>
                  <a:lnTo>
                    <a:pt x="1348719" y="0"/>
                  </a:lnTo>
                  <a:lnTo>
                    <a:pt x="1079076" y="572218"/>
                  </a:lnTo>
                  <a:lnTo>
                    <a:pt x="0" y="572218"/>
                  </a:lnTo>
                  <a:lnTo>
                    <a:pt x="269770" y="0"/>
                  </a:lnTo>
                  <a:close/>
                </a:path>
              </a:pathLst>
            </a:custGeom>
            <a:solidFill>
              <a:schemeClr val="accent2"/>
            </a:solidFill>
            <a:ln w="6355"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2E2F32D6-7C72-46FA-727A-5853DC9B6D81}"/>
              </a:ext>
            </a:extLst>
          </p:cNvPr>
          <p:cNvSpPr>
            <a:spLocks noGrp="1"/>
          </p:cNvSpPr>
          <p:nvPr>
            <p:ph type="title"/>
          </p:nvPr>
        </p:nvSpPr>
        <p:spPr>
          <a:xfrm>
            <a:off x="470376" y="503675"/>
            <a:ext cx="8215072" cy="405045"/>
          </a:xfrm>
        </p:spPr>
        <p:txBody>
          <a:bodyPr>
            <a:noAutofit/>
          </a:bodyPr>
          <a:lstStyle>
            <a:lvl1pPr>
              <a:defRPr sz="2600" b="1">
                <a:solidFill>
                  <a:schemeClr val="bg1"/>
                </a:solidFill>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AF79FB52-4DEF-1951-4606-D2C27C57FAC1}"/>
              </a:ext>
            </a:extLst>
          </p:cNvPr>
          <p:cNvSpPr>
            <a:spLocks noGrp="1"/>
          </p:cNvSpPr>
          <p:nvPr>
            <p:ph type="sldNum" sz="quarter" idx="12"/>
          </p:nvPr>
        </p:nvSpPr>
        <p:spPr/>
        <p:txBody>
          <a:bodyPr/>
          <a:lstStyle/>
          <a:p>
            <a:fld id="{D584786E-3355-4319-A349-5A0CCF522B01}" type="slidenum">
              <a:rPr lang="en-AU" smtClean="0"/>
              <a:t>‹#›</a:t>
            </a:fld>
            <a:endParaRPr lang="en-AU"/>
          </a:p>
        </p:txBody>
      </p:sp>
      <p:sp>
        <p:nvSpPr>
          <p:cNvPr id="8" name="Picture Placeholder 7">
            <a:extLst>
              <a:ext uri="{FF2B5EF4-FFF2-40B4-BE49-F238E27FC236}">
                <a16:creationId xmlns:a16="http://schemas.microsoft.com/office/drawing/2014/main" id="{B9305FF9-24AB-BFC5-0E31-F4B654F6A885}"/>
              </a:ext>
            </a:extLst>
          </p:cNvPr>
          <p:cNvSpPr>
            <a:spLocks noGrp="1"/>
          </p:cNvSpPr>
          <p:nvPr>
            <p:ph type="pic" sz="quarter" idx="13" hasCustomPrompt="1"/>
          </p:nvPr>
        </p:nvSpPr>
        <p:spPr>
          <a:xfrm>
            <a:off x="5988138" y="1146704"/>
            <a:ext cx="6207038" cy="5719233"/>
          </a:xfrm>
          <a:custGeom>
            <a:avLst/>
            <a:gdLst>
              <a:gd name="connsiteX0" fmla="*/ 0 w 6203863"/>
              <a:gd name="connsiteY0" fmla="*/ 0 h 5712883"/>
              <a:gd name="connsiteX1" fmla="*/ 6203863 w 6203863"/>
              <a:gd name="connsiteY1" fmla="*/ 0 h 5712883"/>
              <a:gd name="connsiteX2" fmla="*/ 6203863 w 6203863"/>
              <a:gd name="connsiteY2" fmla="*/ 5712883 h 5712883"/>
              <a:gd name="connsiteX3" fmla="*/ 0 w 6203863"/>
              <a:gd name="connsiteY3" fmla="*/ 5712883 h 5712883"/>
              <a:gd name="connsiteX4" fmla="*/ 0 w 6203863"/>
              <a:gd name="connsiteY4" fmla="*/ 0 h 5712883"/>
              <a:gd name="connsiteX0" fmla="*/ 0 w 6203863"/>
              <a:gd name="connsiteY0" fmla="*/ 3704 h 5716587"/>
              <a:gd name="connsiteX1" fmla="*/ 2692313 w 6203863"/>
              <a:gd name="connsiteY1" fmla="*/ 0 h 5716587"/>
              <a:gd name="connsiteX2" fmla="*/ 6203863 w 6203863"/>
              <a:gd name="connsiteY2" fmla="*/ 3704 h 5716587"/>
              <a:gd name="connsiteX3" fmla="*/ 6203863 w 6203863"/>
              <a:gd name="connsiteY3" fmla="*/ 5716587 h 5716587"/>
              <a:gd name="connsiteX4" fmla="*/ 0 w 6203863"/>
              <a:gd name="connsiteY4" fmla="*/ 5716587 h 5716587"/>
              <a:gd name="connsiteX5" fmla="*/ 0 w 6203863"/>
              <a:gd name="connsiteY5" fmla="*/ 3704 h 5716587"/>
              <a:gd name="connsiteX0" fmla="*/ 0 w 6203863"/>
              <a:gd name="connsiteY0" fmla="*/ 3704 h 5716587"/>
              <a:gd name="connsiteX1" fmla="*/ 2695488 w 6203863"/>
              <a:gd name="connsiteY1" fmla="*/ 0 h 5716587"/>
              <a:gd name="connsiteX2" fmla="*/ 6203863 w 6203863"/>
              <a:gd name="connsiteY2" fmla="*/ 3704 h 5716587"/>
              <a:gd name="connsiteX3" fmla="*/ 6203863 w 6203863"/>
              <a:gd name="connsiteY3" fmla="*/ 5716587 h 5716587"/>
              <a:gd name="connsiteX4" fmla="*/ 0 w 6203863"/>
              <a:gd name="connsiteY4" fmla="*/ 5716587 h 5716587"/>
              <a:gd name="connsiteX5" fmla="*/ 0 w 6203863"/>
              <a:gd name="connsiteY5" fmla="*/ 3704 h 5716587"/>
              <a:gd name="connsiteX0" fmla="*/ 0 w 6203863"/>
              <a:gd name="connsiteY0" fmla="*/ 5716587 h 5716587"/>
              <a:gd name="connsiteX1" fmla="*/ 2695488 w 6203863"/>
              <a:gd name="connsiteY1" fmla="*/ 0 h 5716587"/>
              <a:gd name="connsiteX2" fmla="*/ 6203863 w 6203863"/>
              <a:gd name="connsiteY2" fmla="*/ 3704 h 5716587"/>
              <a:gd name="connsiteX3" fmla="*/ 6203863 w 6203863"/>
              <a:gd name="connsiteY3" fmla="*/ 5716587 h 5716587"/>
              <a:gd name="connsiteX4" fmla="*/ 0 w 6203863"/>
              <a:gd name="connsiteY4" fmla="*/ 5716587 h 5716587"/>
              <a:gd name="connsiteX0" fmla="*/ 0 w 6207038"/>
              <a:gd name="connsiteY0" fmla="*/ 5719233 h 5719233"/>
              <a:gd name="connsiteX1" fmla="*/ 2695488 w 6207038"/>
              <a:gd name="connsiteY1" fmla="*/ 2646 h 5719233"/>
              <a:gd name="connsiteX2" fmla="*/ 6207038 w 6207038"/>
              <a:gd name="connsiteY2" fmla="*/ 0 h 5719233"/>
              <a:gd name="connsiteX3" fmla="*/ 6203863 w 6207038"/>
              <a:gd name="connsiteY3" fmla="*/ 5719233 h 5719233"/>
              <a:gd name="connsiteX4" fmla="*/ 0 w 6207038"/>
              <a:gd name="connsiteY4" fmla="*/ 5719233 h 5719233"/>
              <a:gd name="connsiteX0" fmla="*/ 0 w 6207038"/>
              <a:gd name="connsiteY0" fmla="*/ 5767387 h 5767387"/>
              <a:gd name="connsiteX1" fmla="*/ 2670088 w 6207038"/>
              <a:gd name="connsiteY1" fmla="*/ 0 h 5767387"/>
              <a:gd name="connsiteX2" fmla="*/ 6207038 w 6207038"/>
              <a:gd name="connsiteY2" fmla="*/ 48154 h 5767387"/>
              <a:gd name="connsiteX3" fmla="*/ 6203863 w 6207038"/>
              <a:gd name="connsiteY3" fmla="*/ 5767387 h 5767387"/>
              <a:gd name="connsiteX4" fmla="*/ 0 w 6207038"/>
              <a:gd name="connsiteY4" fmla="*/ 5767387 h 5767387"/>
              <a:gd name="connsiteX0" fmla="*/ 0 w 6207038"/>
              <a:gd name="connsiteY0" fmla="*/ 5719233 h 5719233"/>
              <a:gd name="connsiteX1" fmla="*/ 2698663 w 6207038"/>
              <a:gd name="connsiteY1" fmla="*/ 2646 h 5719233"/>
              <a:gd name="connsiteX2" fmla="*/ 6207038 w 6207038"/>
              <a:gd name="connsiteY2" fmla="*/ 0 h 5719233"/>
              <a:gd name="connsiteX3" fmla="*/ 6203863 w 6207038"/>
              <a:gd name="connsiteY3" fmla="*/ 5719233 h 5719233"/>
              <a:gd name="connsiteX4" fmla="*/ 0 w 6207038"/>
              <a:gd name="connsiteY4" fmla="*/ 5719233 h 571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7038" h="5719233">
                <a:moveTo>
                  <a:pt x="0" y="5719233"/>
                </a:moveTo>
                <a:lnTo>
                  <a:pt x="2698663" y="2646"/>
                </a:lnTo>
                <a:lnTo>
                  <a:pt x="6207038" y="0"/>
                </a:lnTo>
                <a:cubicBezTo>
                  <a:pt x="6205980" y="1906411"/>
                  <a:pt x="6204921" y="3812822"/>
                  <a:pt x="6203863" y="5719233"/>
                </a:cubicBezTo>
                <a:lnTo>
                  <a:pt x="0" y="5719233"/>
                </a:lnTo>
                <a:close/>
              </a:path>
            </a:pathLst>
          </a:custGeom>
          <a:solidFill>
            <a:schemeClr val="tx1">
              <a:lumMod val="10000"/>
              <a:lumOff val="90000"/>
            </a:schemeClr>
          </a:solidFill>
        </p:spPr>
        <p:txBody>
          <a:bodyPr anchor="ctr"/>
          <a:lstStyle>
            <a:lvl1pPr marL="0" indent="0" algn="ctr">
              <a:buNone/>
              <a:defRPr>
                <a:solidFill>
                  <a:schemeClr val="tx2"/>
                </a:solidFill>
              </a:defRPr>
            </a:lvl1pPr>
          </a:lstStyle>
          <a:p>
            <a:r>
              <a:rPr lang="en-US" dirty="0"/>
              <a:t>Click here to </a:t>
            </a:r>
            <a:br>
              <a:rPr lang="en-US" dirty="0"/>
            </a:br>
            <a:r>
              <a:rPr lang="en-US" dirty="0"/>
              <a:t>insert picture</a:t>
            </a:r>
          </a:p>
        </p:txBody>
      </p:sp>
      <p:sp>
        <p:nvSpPr>
          <p:cNvPr id="3" name="Content Placeholder 2">
            <a:extLst>
              <a:ext uri="{FF2B5EF4-FFF2-40B4-BE49-F238E27FC236}">
                <a16:creationId xmlns:a16="http://schemas.microsoft.com/office/drawing/2014/main" id="{EB636A7B-7E24-CBA7-7F92-60131E8325D8}"/>
              </a:ext>
            </a:extLst>
          </p:cNvPr>
          <p:cNvSpPr>
            <a:spLocks noGrp="1"/>
          </p:cNvSpPr>
          <p:nvPr>
            <p:ph idx="1"/>
          </p:nvPr>
        </p:nvSpPr>
        <p:spPr>
          <a:xfrm>
            <a:off x="470375" y="1648112"/>
            <a:ext cx="5265585" cy="4641563"/>
          </a:xfrm>
        </p:spPr>
        <p:txBody>
          <a:bodyPr/>
          <a:lstStyle>
            <a:lvl1pPr>
              <a:defRPr sz="2000">
                <a:solidFill>
                  <a:schemeClr val="tx2"/>
                </a:solidFill>
              </a:defRPr>
            </a:lvl1pPr>
            <a:lvl2pPr>
              <a:defRPr sz="20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MSIPCMContentMarking" descr="{&quot;HashCode&quot;:-1264680268,&quot;Placement&quot;:&quot;Footer&quot;,&quot;Top&quot;:516.65155,&quot;Left&quot;:446.046448,&quot;SlideWidth&quot;:960,&quot;SlideHeight&quot;:540}">
            <a:extLst>
              <a:ext uri="{FF2B5EF4-FFF2-40B4-BE49-F238E27FC236}">
                <a16:creationId xmlns:a16="http://schemas.microsoft.com/office/drawing/2014/main" id="{33871A0B-110E-B0E3-B830-5235AC16DE1D}"/>
              </a:ext>
            </a:extLst>
          </p:cNvPr>
          <p:cNvSpPr txBox="1"/>
          <p:nvPr userDrawn="1"/>
        </p:nvSpPr>
        <p:spPr>
          <a:xfrm>
            <a:off x="335360" y="6561475"/>
            <a:ext cx="862419" cy="296525"/>
          </a:xfrm>
          <a:prstGeom prst="rect">
            <a:avLst/>
          </a:prstGeom>
          <a:noFill/>
        </p:spPr>
        <p:txBody>
          <a:bodyPr vert="horz" wrap="square" lIns="0" tIns="0" rIns="0" bIns="0" rtlCol="0" anchor="ctr" anchorCtr="1">
            <a:spAutoFit/>
          </a:bodyPr>
          <a:lstStyle/>
          <a:p>
            <a:pPr algn="ctr">
              <a:spcBef>
                <a:spcPts val="0"/>
              </a:spcBef>
              <a:spcAft>
                <a:spcPts val="0"/>
              </a:spcAft>
            </a:pPr>
            <a:r>
              <a:rPr lang="en-AU" sz="1200" dirty="0">
                <a:solidFill>
                  <a:srgbClr val="000000"/>
                </a:solidFill>
                <a:latin typeface="Calibri" panose="020F0502020204030204" pitchFamily="34" charset="0"/>
              </a:rPr>
              <a:t>OFFICIAL</a:t>
            </a:r>
          </a:p>
        </p:txBody>
      </p:sp>
      <p:sp>
        <p:nvSpPr>
          <p:cNvPr id="11" name="Freeform 21">
            <a:extLst>
              <a:ext uri="{FF2B5EF4-FFF2-40B4-BE49-F238E27FC236}">
                <a16:creationId xmlns:a16="http://schemas.microsoft.com/office/drawing/2014/main" id="{87241B25-A2B3-A59B-07AC-5F4D0B120DB0}"/>
              </a:ext>
            </a:extLst>
          </p:cNvPr>
          <p:cNvSpPr>
            <a:spLocks noChangeAspect="1"/>
          </p:cNvSpPr>
          <p:nvPr userDrawn="1"/>
        </p:nvSpPr>
        <p:spPr>
          <a:xfrm>
            <a:off x="-65400" y="2119563"/>
            <a:ext cx="8280000" cy="4032000"/>
          </a:xfrm>
          <a:custGeom>
            <a:avLst/>
            <a:gdLst>
              <a:gd name="connsiteX0" fmla="*/ 127 w 9767570"/>
              <a:gd name="connsiteY0" fmla="*/ 0 h 4000500"/>
              <a:gd name="connsiteX1" fmla="*/ 9767570 w 9767570"/>
              <a:gd name="connsiteY1" fmla="*/ 0 h 4000500"/>
              <a:gd name="connsiteX2" fmla="*/ 7881811 w 9767570"/>
              <a:gd name="connsiteY2" fmla="*/ 4000500 h 4000500"/>
              <a:gd name="connsiteX3" fmla="*/ 0 w 9767570"/>
              <a:gd name="connsiteY3" fmla="*/ 4000500 h 4000500"/>
              <a:gd name="connsiteX4" fmla="*/ 127 w 9767570"/>
              <a:gd name="connsiteY4" fmla="*/ 0 h 4000500"/>
              <a:gd name="connsiteX0" fmla="*/ 0 w 9794141"/>
              <a:gd name="connsiteY0" fmla="*/ 6675 h 4000500"/>
              <a:gd name="connsiteX1" fmla="*/ 9794141 w 9794141"/>
              <a:gd name="connsiteY1" fmla="*/ 0 h 4000500"/>
              <a:gd name="connsiteX2" fmla="*/ 7908382 w 9794141"/>
              <a:gd name="connsiteY2" fmla="*/ 4000500 h 4000500"/>
              <a:gd name="connsiteX3" fmla="*/ 26571 w 9794141"/>
              <a:gd name="connsiteY3" fmla="*/ 4000500 h 4000500"/>
              <a:gd name="connsiteX4" fmla="*/ 0 w 9794141"/>
              <a:gd name="connsiteY4" fmla="*/ 6675 h 4000500"/>
              <a:gd name="connsiteX0" fmla="*/ 127 w 9794268"/>
              <a:gd name="connsiteY0" fmla="*/ 6675 h 4000500"/>
              <a:gd name="connsiteX1" fmla="*/ 9794268 w 9794268"/>
              <a:gd name="connsiteY1" fmla="*/ 0 h 4000500"/>
              <a:gd name="connsiteX2" fmla="*/ 7908509 w 9794268"/>
              <a:gd name="connsiteY2" fmla="*/ 4000500 h 4000500"/>
              <a:gd name="connsiteX3" fmla="*/ 0 w 9794268"/>
              <a:gd name="connsiteY3" fmla="*/ 4000500 h 4000500"/>
              <a:gd name="connsiteX4" fmla="*/ 127 w 9794268"/>
              <a:gd name="connsiteY4" fmla="*/ 6675 h 400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4268" h="4000500">
                <a:moveTo>
                  <a:pt x="127" y="6675"/>
                </a:moveTo>
                <a:lnTo>
                  <a:pt x="9794268" y="0"/>
                </a:lnTo>
                <a:lnTo>
                  <a:pt x="7908509" y="4000500"/>
                </a:lnTo>
                <a:lnTo>
                  <a:pt x="0" y="4000500"/>
                </a:lnTo>
                <a:cubicBezTo>
                  <a:pt x="42" y="2669225"/>
                  <a:pt x="85" y="1337950"/>
                  <a:pt x="127" y="6675"/>
                </a:cubicBezTo>
                <a:close/>
              </a:path>
            </a:pathLst>
          </a:custGeom>
          <a:blipFill>
            <a:blip r:embed="rId2" cstate="print">
              <a:extLst>
                <a:ext uri="{28A0092B-C50C-407E-A947-70E740481C1C}">
                  <a14:useLocalDpi xmlns:a14="http://schemas.microsoft.com/office/drawing/2010/main"/>
                </a:ext>
              </a:extLst>
            </a:blip>
            <a:srcRect/>
            <a:stretch>
              <a:fillRect l="15570" t="14" r="-34788" b="-14"/>
            </a:stretch>
          </a:blipFill>
          <a:ln w="6350" cap="flat">
            <a:noFill/>
            <a:prstDash val="solid"/>
            <a:miter/>
          </a:ln>
        </p:spPr>
        <p:txBody>
          <a:bodyPr rtlCol="0" anchor="ctr"/>
          <a:lstStyle/>
          <a:p>
            <a:endParaRPr lang="en-US" dirty="0"/>
          </a:p>
        </p:txBody>
      </p:sp>
    </p:spTree>
    <p:extLst>
      <p:ext uri="{BB962C8B-B14F-4D97-AF65-F5344CB8AC3E}">
        <p14:creationId xmlns:p14="http://schemas.microsoft.com/office/powerpoint/2010/main" val="815908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090DB1-0D69-B12D-F98A-77A0476B63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C9B1149F-E1F4-A3CD-5455-8CE2DC4FC3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0ACB0F0-06B4-69FB-5412-B5965B2704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F8583A-CD84-4B3C-B48A-477E99276872}" type="datetimeFigureOut">
              <a:rPr lang="en-AU" smtClean="0"/>
              <a:pPr/>
              <a:t>28/11/2023</a:t>
            </a:fld>
            <a:endParaRPr lang="en-AU"/>
          </a:p>
        </p:txBody>
      </p:sp>
      <p:sp>
        <p:nvSpPr>
          <p:cNvPr id="5" name="Footer Placeholder 4">
            <a:extLst>
              <a:ext uri="{FF2B5EF4-FFF2-40B4-BE49-F238E27FC236}">
                <a16:creationId xmlns:a16="http://schemas.microsoft.com/office/drawing/2014/main" id="{12322252-3590-EE70-D33F-6EE8079727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AE912751-4161-9821-A975-9C39D8B630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84786E-3355-4319-A349-5A0CCF522B01}" type="slidenum">
              <a:rPr lang="en-AU" smtClean="0"/>
              <a:pPr/>
              <a:t>‹#›</a:t>
            </a:fld>
            <a:endParaRPr lang="en-AU"/>
          </a:p>
        </p:txBody>
      </p:sp>
      <p:sp>
        <p:nvSpPr>
          <p:cNvPr id="7" name="MSIPCMContentMarking" descr="{&quot;HashCode&quot;:1862493762,&quot;Placement&quot;:&quot;Footer&quot;,&quot;Top&quot;:516.65155,&quot;Left&quot;:446.046448,&quot;SlideWidth&quot;:960,&quot;SlideHeight&quot;:540}">
            <a:extLst>
              <a:ext uri="{FF2B5EF4-FFF2-40B4-BE49-F238E27FC236}">
                <a16:creationId xmlns:a16="http://schemas.microsoft.com/office/drawing/2014/main" id="{02350BB7-3A18-B73B-A71A-90E90DDBE80A}"/>
              </a:ext>
            </a:extLst>
          </p:cNvPr>
          <p:cNvSpPr txBox="1"/>
          <p:nvPr userDrawn="1"/>
        </p:nvSpPr>
        <p:spPr>
          <a:xfrm>
            <a:off x="5664790" y="6561475"/>
            <a:ext cx="862419" cy="296525"/>
          </a:xfrm>
          <a:prstGeom prst="rect">
            <a:avLst/>
          </a:prstGeom>
          <a:noFill/>
        </p:spPr>
        <p:txBody>
          <a:bodyPr vert="horz" wrap="square" lIns="0" tIns="0" rIns="0" bIns="0" rtlCol="0" anchor="ctr" anchorCtr="1">
            <a:spAutoFit/>
          </a:bodyPr>
          <a:lstStyle/>
          <a:p>
            <a:pPr algn="ctr">
              <a:spcBef>
                <a:spcPts val="0"/>
              </a:spcBef>
              <a:spcAft>
                <a:spcPts val="0"/>
              </a:spcAft>
            </a:pPr>
            <a:r>
              <a:rPr lang="en-AU" sz="1200">
                <a:solidFill>
                  <a:srgbClr val="000000"/>
                </a:solidFill>
                <a:latin typeface="Calibri" panose="020F0502020204030204" pitchFamily="34" charset="0"/>
              </a:rPr>
              <a:t>OFFICIAL</a:t>
            </a:r>
            <a:endParaRPr lang="en-AU" sz="12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3158113241"/>
      </p:ext>
    </p:extLst>
  </p:cSld>
  <p:clrMap bg1="lt1" tx1="dk1" bg2="lt2" tx2="dk2" accent1="accent1" accent2="accent2" accent3="accent3" accent4="accent4" accent5="accent5" accent6="accent6" hlink="hlink" folHlink="folHlink"/>
  <p:sldLayoutIdLst>
    <p:sldLayoutId id="2147483829" r:id="rId1"/>
    <p:sldLayoutId id="2147483826" r:id="rId2"/>
    <p:sldLayoutId id="2147483841" r:id="rId3"/>
    <p:sldLayoutId id="2147483837" r:id="rId4"/>
    <p:sldLayoutId id="2147483838" r:id="rId5"/>
    <p:sldLayoutId id="2147483839" r:id="rId6"/>
    <p:sldLayoutId id="2147483827" r:id="rId7"/>
    <p:sldLayoutId id="2147483828" r:id="rId8"/>
    <p:sldLayoutId id="2147483830" r:id="rId9"/>
    <p:sldLayoutId id="2147483831" r:id="rId10"/>
    <p:sldLayoutId id="2147483832" r:id="rId11"/>
    <p:sldLayoutId id="2147483833" r:id="rId12"/>
    <p:sldLayoutId id="2147483840" r:id="rId13"/>
    <p:sldLayoutId id="2147483834" r:id="rId14"/>
    <p:sldLayoutId id="2147483835" r:id="rId15"/>
    <p:sldLayoutId id="2147483836" r:id="rId16"/>
  </p:sldLayoutIdLs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vicwaves.com.au/" TargetMode="Externa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hyperlink" Target="https://vicwaves.com.au/" TargetMode="Externa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12.png"/><Relationship Id="rId4"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11CB9-28F4-9CF1-0D82-08B8EE12CDE4}"/>
              </a:ext>
            </a:extLst>
          </p:cNvPr>
          <p:cNvSpPr>
            <a:spLocks noGrp="1"/>
          </p:cNvSpPr>
          <p:nvPr>
            <p:ph type="ctrTitle"/>
          </p:nvPr>
        </p:nvSpPr>
        <p:spPr/>
        <p:txBody>
          <a:bodyPr/>
          <a:lstStyle/>
          <a:p>
            <a:r>
              <a:rPr lang="en-AU" b="1" dirty="0">
                <a:solidFill>
                  <a:srgbClr val="201547"/>
                </a:solidFill>
                <a:effectLst/>
                <a:latin typeface="Arial" panose="020B0604020202020204" pitchFamily="34" charset="0"/>
              </a:rPr>
              <a:t>Victorian Coastal Monitoring Program </a:t>
            </a:r>
            <a:endParaRPr lang="en-US" dirty="0"/>
          </a:p>
        </p:txBody>
      </p:sp>
      <p:sp>
        <p:nvSpPr>
          <p:cNvPr id="3" name="Subtitle 2">
            <a:extLst>
              <a:ext uri="{FF2B5EF4-FFF2-40B4-BE49-F238E27FC236}">
                <a16:creationId xmlns:a16="http://schemas.microsoft.com/office/drawing/2014/main" id="{C87985B4-9E71-E6C8-3F76-C3F90EB4133D}"/>
              </a:ext>
            </a:extLst>
          </p:cNvPr>
          <p:cNvSpPr>
            <a:spLocks noGrp="1"/>
          </p:cNvSpPr>
          <p:nvPr>
            <p:ph type="subTitle" idx="1"/>
          </p:nvPr>
        </p:nvSpPr>
        <p:spPr/>
        <p:txBody>
          <a:bodyPr>
            <a:normAutofit lnSpcReduction="10000"/>
          </a:bodyPr>
          <a:lstStyle/>
          <a:p>
            <a:r>
              <a:rPr lang="en-AU" dirty="0">
                <a:solidFill>
                  <a:srgbClr val="201547"/>
                </a:solidFill>
                <a:effectLst/>
                <a:latin typeface="Arial" panose="020B0604020202020204" pitchFamily="34" charset="0"/>
              </a:rPr>
              <a:t>How to use </a:t>
            </a:r>
            <a:r>
              <a:rPr lang="en-AU" b="1" u="sng" dirty="0" err="1">
                <a:solidFill>
                  <a:srgbClr val="201547"/>
                </a:solidFill>
                <a:effectLst/>
                <a:latin typeface="Arial" panose="020B0604020202020204" pitchFamily="34" charset="0"/>
              </a:rPr>
              <a:t>VicWaves</a:t>
            </a:r>
            <a:r>
              <a:rPr lang="en-AU" dirty="0">
                <a:solidFill>
                  <a:srgbClr val="201547"/>
                </a:solidFill>
                <a:effectLst/>
                <a:latin typeface="Arial" panose="020B0604020202020204" pitchFamily="34" charset="0"/>
              </a:rPr>
              <a:t>                       </a:t>
            </a:r>
          </a:p>
          <a:p>
            <a:r>
              <a:rPr lang="en-AU" dirty="0">
                <a:solidFill>
                  <a:srgbClr val="201547"/>
                </a:solidFill>
                <a:effectLst/>
                <a:latin typeface="Arial" panose="020B0604020202020204" pitchFamily="34" charset="0"/>
              </a:rPr>
              <a:t>	- Live and historical wave buoy data</a:t>
            </a:r>
          </a:p>
        </p:txBody>
      </p:sp>
    </p:spTree>
    <p:extLst>
      <p:ext uri="{BB962C8B-B14F-4D97-AF65-F5344CB8AC3E}">
        <p14:creationId xmlns:p14="http://schemas.microsoft.com/office/powerpoint/2010/main" val="3027290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14120-25F7-4FB1-926C-F02055F68213}"/>
              </a:ext>
            </a:extLst>
          </p:cNvPr>
          <p:cNvSpPr>
            <a:spLocks noGrp="1"/>
          </p:cNvSpPr>
          <p:nvPr>
            <p:ph type="ctrTitle"/>
          </p:nvPr>
        </p:nvSpPr>
        <p:spPr/>
        <p:txBody>
          <a:bodyPr/>
          <a:lstStyle/>
          <a:p>
            <a:r>
              <a:rPr lang="en-US" dirty="0"/>
              <a:t>Introduction and access to </a:t>
            </a:r>
            <a:r>
              <a:rPr lang="en-US" u="sng" dirty="0" err="1"/>
              <a:t>VicWaves</a:t>
            </a:r>
            <a:r>
              <a:rPr lang="en-US" u="sng" dirty="0"/>
              <a:t> </a:t>
            </a:r>
          </a:p>
        </p:txBody>
      </p:sp>
      <p:sp>
        <p:nvSpPr>
          <p:cNvPr id="3" name="Subtitle 2">
            <a:extLst>
              <a:ext uri="{FF2B5EF4-FFF2-40B4-BE49-F238E27FC236}">
                <a16:creationId xmlns:a16="http://schemas.microsoft.com/office/drawing/2014/main" id="{5C448D74-61F4-53B6-77BD-BE7DAE5DE754}"/>
              </a:ext>
            </a:extLst>
          </p:cNvPr>
          <p:cNvSpPr>
            <a:spLocks noGrp="1"/>
          </p:cNvSpPr>
          <p:nvPr>
            <p:ph type="subTitle" idx="1"/>
          </p:nvPr>
        </p:nvSpPr>
        <p:spPr>
          <a:xfrm>
            <a:off x="470375" y="1563818"/>
            <a:ext cx="9046005" cy="662561"/>
          </a:xfrm>
        </p:spPr>
        <p:txBody>
          <a:bodyPr/>
          <a:lstStyle/>
          <a:p>
            <a:r>
              <a:rPr lang="en-US" b="1" dirty="0" err="1"/>
              <a:t>VicWaves</a:t>
            </a:r>
            <a:r>
              <a:rPr lang="en-US" dirty="0"/>
              <a:t> is available at </a:t>
            </a:r>
            <a:r>
              <a:rPr lang="en-US" dirty="0">
                <a:solidFill>
                  <a:srgbClr val="0070C0"/>
                </a:solidFill>
                <a:hlinkClick r:id="rId2">
                  <a:extLst>
                    <a:ext uri="{A12FA001-AC4F-418D-AE19-62706E023703}">
                      <ahyp:hlinkClr xmlns:ahyp="http://schemas.microsoft.com/office/drawing/2018/hyperlinkcolor" val="tx"/>
                    </a:ext>
                  </a:extLst>
                </a:hlinkClick>
              </a:rPr>
              <a:t>https://vicwaves.com.au/</a:t>
            </a:r>
            <a:r>
              <a:rPr lang="en-US" dirty="0">
                <a:solidFill>
                  <a:srgbClr val="0070C0"/>
                </a:solidFill>
              </a:rPr>
              <a:t> </a:t>
            </a:r>
          </a:p>
        </p:txBody>
      </p:sp>
      <p:sp>
        <p:nvSpPr>
          <p:cNvPr id="6" name="TextBox 5">
            <a:extLst>
              <a:ext uri="{FF2B5EF4-FFF2-40B4-BE49-F238E27FC236}">
                <a16:creationId xmlns:a16="http://schemas.microsoft.com/office/drawing/2014/main" id="{836A5428-8A13-48DA-8B6F-4B49FC722C2C}"/>
              </a:ext>
            </a:extLst>
          </p:cNvPr>
          <p:cNvSpPr txBox="1"/>
          <p:nvPr/>
        </p:nvSpPr>
        <p:spPr>
          <a:xfrm>
            <a:off x="470375" y="2226379"/>
            <a:ext cx="6993777" cy="2862322"/>
          </a:xfrm>
          <a:prstGeom prst="rect">
            <a:avLst/>
          </a:prstGeom>
          <a:noFill/>
          <a:ln>
            <a:noFill/>
          </a:ln>
        </p:spPr>
        <p:txBody>
          <a:bodyPr wrap="square" rtlCol="0">
            <a:spAutoFit/>
          </a:bodyPr>
          <a:lstStyle/>
          <a:p>
            <a:r>
              <a:rPr lang="en-AU" b="1" dirty="0" err="1">
                <a:solidFill>
                  <a:schemeClr val="tx2"/>
                </a:solidFill>
              </a:rPr>
              <a:t>VicWaves</a:t>
            </a:r>
            <a:r>
              <a:rPr lang="en-AU" dirty="0">
                <a:solidFill>
                  <a:schemeClr val="tx2"/>
                </a:solidFill>
              </a:rPr>
              <a:t> provides an online data repository of wave buoy data that has been collected in collaboration with the following organisations:</a:t>
            </a:r>
          </a:p>
          <a:p>
            <a:pPr marL="742950" lvl="1" indent="-285750">
              <a:buFont typeface="Arial" panose="020B0604020202020204" pitchFamily="34" charset="0"/>
              <a:buChar char="•"/>
            </a:pPr>
            <a:r>
              <a:rPr lang="en-AU" dirty="0">
                <a:solidFill>
                  <a:schemeClr val="tx2"/>
                </a:solidFill>
              </a:rPr>
              <a:t>DEECA</a:t>
            </a:r>
          </a:p>
          <a:p>
            <a:pPr marL="742950" lvl="1" indent="-285750">
              <a:buFont typeface="Arial" panose="020B0604020202020204" pitchFamily="34" charset="0"/>
              <a:buChar char="•"/>
            </a:pPr>
            <a:r>
              <a:rPr lang="en-AU" dirty="0">
                <a:solidFill>
                  <a:schemeClr val="tx2"/>
                </a:solidFill>
              </a:rPr>
              <a:t>Deakin University</a:t>
            </a:r>
          </a:p>
          <a:p>
            <a:pPr marL="742950" lvl="1" indent="-285750">
              <a:buFont typeface="Arial" panose="020B0604020202020204" pitchFamily="34" charset="0"/>
              <a:buChar char="•"/>
            </a:pPr>
            <a:r>
              <a:rPr lang="en-AU" dirty="0">
                <a:solidFill>
                  <a:schemeClr val="tx2"/>
                </a:solidFill>
              </a:rPr>
              <a:t>University of Melbourne</a:t>
            </a:r>
          </a:p>
          <a:p>
            <a:pPr marL="742950" lvl="1" indent="-285750">
              <a:buFont typeface="Arial" panose="020B0604020202020204" pitchFamily="34" charset="0"/>
              <a:buChar char="•"/>
            </a:pPr>
            <a:r>
              <a:rPr lang="en-AU" dirty="0">
                <a:solidFill>
                  <a:schemeClr val="tx2"/>
                </a:solidFill>
              </a:rPr>
              <a:t>Gippsland Ports</a:t>
            </a:r>
          </a:p>
          <a:p>
            <a:pPr marL="742950" lvl="1" indent="-285750">
              <a:buFont typeface="Arial" panose="020B0604020202020204" pitchFamily="34" charset="0"/>
              <a:buChar char="•"/>
            </a:pPr>
            <a:r>
              <a:rPr lang="en-AU" dirty="0">
                <a:solidFill>
                  <a:schemeClr val="tx2"/>
                </a:solidFill>
              </a:rPr>
              <a:t>IMOS</a:t>
            </a:r>
          </a:p>
          <a:p>
            <a:r>
              <a:rPr lang="en-AU" dirty="0">
                <a:solidFill>
                  <a:schemeClr val="tx2"/>
                </a:solidFill>
              </a:rPr>
              <a:t>	</a:t>
            </a:r>
          </a:p>
          <a:p>
            <a:endParaRPr lang="en-AU" dirty="0">
              <a:solidFill>
                <a:schemeClr val="tx2"/>
              </a:solidFill>
            </a:endParaRPr>
          </a:p>
        </p:txBody>
      </p:sp>
    </p:spTree>
    <p:extLst>
      <p:ext uri="{BB962C8B-B14F-4D97-AF65-F5344CB8AC3E}">
        <p14:creationId xmlns:p14="http://schemas.microsoft.com/office/powerpoint/2010/main" val="2605686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14120-25F7-4FB1-926C-F02055F68213}"/>
              </a:ext>
            </a:extLst>
          </p:cNvPr>
          <p:cNvSpPr>
            <a:spLocks noGrp="1"/>
          </p:cNvSpPr>
          <p:nvPr>
            <p:ph type="ctrTitle"/>
          </p:nvPr>
        </p:nvSpPr>
        <p:spPr/>
        <p:txBody>
          <a:bodyPr/>
          <a:lstStyle/>
          <a:p>
            <a:r>
              <a:rPr lang="en-US" dirty="0"/>
              <a:t>How to use </a:t>
            </a:r>
            <a:r>
              <a:rPr lang="en-US" u="sng" dirty="0" err="1"/>
              <a:t>VicWaves</a:t>
            </a:r>
            <a:endParaRPr lang="en-US" u="sng" dirty="0"/>
          </a:p>
        </p:txBody>
      </p:sp>
      <p:sp>
        <p:nvSpPr>
          <p:cNvPr id="3" name="Subtitle 2">
            <a:extLst>
              <a:ext uri="{FF2B5EF4-FFF2-40B4-BE49-F238E27FC236}">
                <a16:creationId xmlns:a16="http://schemas.microsoft.com/office/drawing/2014/main" id="{5C448D74-61F4-53B6-77BD-BE7DAE5DE754}"/>
              </a:ext>
            </a:extLst>
          </p:cNvPr>
          <p:cNvSpPr>
            <a:spLocks noGrp="1"/>
          </p:cNvSpPr>
          <p:nvPr>
            <p:ph type="subTitle" idx="1"/>
          </p:nvPr>
        </p:nvSpPr>
        <p:spPr>
          <a:xfrm>
            <a:off x="470374" y="1326518"/>
            <a:ext cx="9046005" cy="662561"/>
          </a:xfrm>
        </p:spPr>
        <p:txBody>
          <a:bodyPr/>
          <a:lstStyle/>
          <a:p>
            <a:r>
              <a:rPr lang="en-AU" dirty="0">
                <a:solidFill>
                  <a:schemeClr val="tx2"/>
                </a:solidFill>
              </a:rPr>
              <a:t>This document is a guide to accessing live and historical data on </a:t>
            </a:r>
            <a:r>
              <a:rPr lang="en-AU" dirty="0" err="1">
                <a:solidFill>
                  <a:srgbClr val="0070C0"/>
                </a:solidFill>
                <a:hlinkClick r:id="rId2">
                  <a:extLst>
                    <a:ext uri="{A12FA001-AC4F-418D-AE19-62706E023703}">
                      <ahyp:hlinkClr xmlns:ahyp="http://schemas.microsoft.com/office/drawing/2018/hyperlinkcolor" val="tx"/>
                    </a:ext>
                  </a:extLst>
                </a:hlinkClick>
              </a:rPr>
              <a:t>VicWaves</a:t>
            </a:r>
            <a:endParaRPr lang="en-AU" dirty="0">
              <a:solidFill>
                <a:srgbClr val="0070C0"/>
              </a:solidFill>
            </a:endParaRPr>
          </a:p>
          <a:p>
            <a:endParaRPr lang="en-US" dirty="0"/>
          </a:p>
        </p:txBody>
      </p:sp>
      <p:sp>
        <p:nvSpPr>
          <p:cNvPr id="5" name="TextBox 4">
            <a:extLst>
              <a:ext uri="{FF2B5EF4-FFF2-40B4-BE49-F238E27FC236}">
                <a16:creationId xmlns:a16="http://schemas.microsoft.com/office/drawing/2014/main" id="{34F8580F-0D9F-E482-7059-92120C2EE5F8}"/>
              </a:ext>
            </a:extLst>
          </p:cNvPr>
          <p:cNvSpPr txBox="1"/>
          <p:nvPr/>
        </p:nvSpPr>
        <p:spPr>
          <a:xfrm>
            <a:off x="695400" y="2136409"/>
            <a:ext cx="5112568" cy="4247317"/>
          </a:xfrm>
          <a:prstGeom prst="rect">
            <a:avLst/>
          </a:prstGeom>
          <a:noFill/>
          <a:ln>
            <a:noFill/>
          </a:ln>
        </p:spPr>
        <p:txBody>
          <a:bodyPr wrap="square" rtlCol="0">
            <a:spAutoFit/>
          </a:bodyPr>
          <a:lstStyle/>
          <a:p>
            <a:pPr marL="285750" indent="-285750">
              <a:buFont typeface="Wingdings" panose="05000000000000000000" pitchFamily="2" charset="2"/>
              <a:buChar char="§"/>
            </a:pPr>
            <a:r>
              <a:rPr lang="en-AU" b="1" u="sng" dirty="0">
                <a:solidFill>
                  <a:schemeClr val="tx2"/>
                </a:solidFill>
              </a:rPr>
              <a:t>Live Data</a:t>
            </a:r>
          </a:p>
          <a:p>
            <a:pPr marL="742950" lvl="1" indent="-285750">
              <a:buFont typeface="Wingdings" panose="05000000000000000000" pitchFamily="2" charset="2"/>
              <a:buChar char="§"/>
            </a:pPr>
            <a:r>
              <a:rPr lang="en-AU" dirty="0">
                <a:solidFill>
                  <a:schemeClr val="tx2"/>
                </a:solidFill>
              </a:rPr>
              <a:t>View live data</a:t>
            </a:r>
          </a:p>
          <a:p>
            <a:pPr marL="1200150" lvl="2" indent="-285750">
              <a:buFont typeface="Wingdings" panose="05000000000000000000" pitchFamily="2" charset="2"/>
              <a:buChar char="§"/>
            </a:pPr>
            <a:r>
              <a:rPr lang="en-AU" b="0" i="0" dirty="0">
                <a:solidFill>
                  <a:schemeClr val="tx2"/>
                </a:solidFill>
                <a:effectLst/>
              </a:rPr>
              <a:t>Significant Wave Height (m)</a:t>
            </a:r>
          </a:p>
          <a:p>
            <a:pPr marL="1200150" lvl="2" indent="-285750">
              <a:buFont typeface="Wingdings" panose="05000000000000000000" pitchFamily="2" charset="2"/>
              <a:buChar char="§"/>
            </a:pPr>
            <a:r>
              <a:rPr lang="en-AU" b="0" i="0" dirty="0">
                <a:solidFill>
                  <a:schemeClr val="tx2"/>
                </a:solidFill>
                <a:effectLst/>
              </a:rPr>
              <a:t>Peak Wave Period (s)</a:t>
            </a:r>
            <a:endParaRPr lang="en-AU" dirty="0">
              <a:solidFill>
                <a:schemeClr val="tx2"/>
              </a:solidFill>
            </a:endParaRPr>
          </a:p>
          <a:p>
            <a:pPr marL="1200150" lvl="2" indent="-285750">
              <a:buFont typeface="Wingdings" panose="05000000000000000000" pitchFamily="2" charset="2"/>
              <a:buChar char="§"/>
            </a:pPr>
            <a:r>
              <a:rPr lang="en-AU" b="0" i="0" dirty="0">
                <a:solidFill>
                  <a:schemeClr val="tx2"/>
                </a:solidFill>
                <a:effectLst/>
              </a:rPr>
              <a:t>Mean Wave Period (s)</a:t>
            </a:r>
          </a:p>
          <a:p>
            <a:pPr marL="1200150" lvl="2" indent="-285750">
              <a:buFont typeface="Wingdings" panose="05000000000000000000" pitchFamily="2" charset="2"/>
              <a:buChar char="§"/>
            </a:pPr>
            <a:r>
              <a:rPr lang="en-AU" b="0" i="0" dirty="0">
                <a:solidFill>
                  <a:schemeClr val="tx2"/>
                </a:solidFill>
                <a:effectLst/>
              </a:rPr>
              <a:t>Peak Wave Direction (deg)</a:t>
            </a:r>
            <a:endParaRPr lang="en-AU" dirty="0">
              <a:solidFill>
                <a:schemeClr val="tx2"/>
              </a:solidFill>
            </a:endParaRPr>
          </a:p>
          <a:p>
            <a:pPr marL="1200150" lvl="2" indent="-285750">
              <a:buFont typeface="Wingdings" panose="05000000000000000000" pitchFamily="2" charset="2"/>
              <a:buChar char="§"/>
            </a:pPr>
            <a:r>
              <a:rPr lang="en-AU" b="0" i="0" dirty="0">
                <a:solidFill>
                  <a:schemeClr val="tx2"/>
                </a:solidFill>
                <a:effectLst/>
              </a:rPr>
              <a:t>Mean Wave Direction (deg)</a:t>
            </a:r>
          </a:p>
          <a:p>
            <a:pPr marL="1200150" lvl="2" indent="-285750">
              <a:buFont typeface="Wingdings" panose="05000000000000000000" pitchFamily="2" charset="2"/>
              <a:buChar char="§"/>
            </a:pPr>
            <a:r>
              <a:rPr lang="en-AU" b="0" i="0" dirty="0">
                <a:solidFill>
                  <a:schemeClr val="tx2"/>
                </a:solidFill>
                <a:effectLst/>
              </a:rPr>
              <a:t>Sea Surface Temperature (</a:t>
            </a:r>
            <a:r>
              <a:rPr lang="en-AU" b="0" i="0" dirty="0" err="1">
                <a:solidFill>
                  <a:schemeClr val="tx2"/>
                </a:solidFill>
                <a:effectLst/>
              </a:rPr>
              <a:t>degC</a:t>
            </a:r>
            <a:r>
              <a:rPr lang="en-AU" b="0" i="0" dirty="0">
                <a:solidFill>
                  <a:schemeClr val="tx2"/>
                </a:solidFill>
                <a:effectLst/>
              </a:rPr>
              <a:t>)</a:t>
            </a:r>
            <a:endParaRPr lang="en-AU" dirty="0">
              <a:solidFill>
                <a:schemeClr val="tx2"/>
              </a:solidFill>
            </a:endParaRPr>
          </a:p>
          <a:p>
            <a:pPr marL="1200150" lvl="2" indent="-285750">
              <a:buFont typeface="Wingdings" panose="05000000000000000000" pitchFamily="2" charset="2"/>
              <a:buChar char="§"/>
            </a:pPr>
            <a:r>
              <a:rPr lang="en-AU" b="0" i="0" dirty="0">
                <a:solidFill>
                  <a:schemeClr val="tx2"/>
                </a:solidFill>
                <a:effectLst/>
              </a:rPr>
              <a:t>Wind Speed (knots)</a:t>
            </a:r>
          </a:p>
          <a:p>
            <a:pPr marL="1200150" lvl="2" indent="-285750">
              <a:buFont typeface="Wingdings" panose="05000000000000000000" pitchFamily="2" charset="2"/>
              <a:buChar char="§"/>
            </a:pPr>
            <a:r>
              <a:rPr lang="en-AU" b="0" i="0" dirty="0">
                <a:solidFill>
                  <a:schemeClr val="tx2"/>
                </a:solidFill>
                <a:effectLst/>
              </a:rPr>
              <a:t>Wind Direction (deg)</a:t>
            </a:r>
          </a:p>
          <a:p>
            <a:pPr marL="742950" lvl="1" indent="-285750">
              <a:buFont typeface="Wingdings" panose="05000000000000000000" pitchFamily="2" charset="2"/>
              <a:buChar char="§"/>
            </a:pPr>
            <a:r>
              <a:rPr lang="en-AU" dirty="0">
                <a:solidFill>
                  <a:schemeClr val="tx2"/>
                </a:solidFill>
              </a:rPr>
              <a:t>Download past data from live sites</a:t>
            </a:r>
            <a:endParaRPr lang="en-AU" b="1" dirty="0">
              <a:solidFill>
                <a:schemeClr val="tx2"/>
              </a:solidFill>
            </a:endParaRPr>
          </a:p>
          <a:p>
            <a:pPr marL="285750" indent="-285750">
              <a:buFont typeface="Wingdings" panose="05000000000000000000" pitchFamily="2" charset="2"/>
              <a:buChar char="§"/>
            </a:pPr>
            <a:endParaRPr lang="en-AU" b="1" dirty="0">
              <a:solidFill>
                <a:schemeClr val="tx2"/>
              </a:solidFill>
            </a:endParaRPr>
          </a:p>
          <a:p>
            <a:pPr marL="285750" indent="-285750">
              <a:buFont typeface="Wingdings" panose="05000000000000000000" pitchFamily="2" charset="2"/>
              <a:buChar char="§"/>
            </a:pPr>
            <a:r>
              <a:rPr lang="en-AU" b="1" u="sng" dirty="0">
                <a:solidFill>
                  <a:schemeClr val="tx2"/>
                </a:solidFill>
              </a:rPr>
              <a:t>Historical Data</a:t>
            </a:r>
            <a:endParaRPr lang="en-AU" dirty="0">
              <a:solidFill>
                <a:schemeClr val="tx2"/>
              </a:solidFill>
            </a:endParaRPr>
          </a:p>
          <a:p>
            <a:pPr marL="742950" lvl="1" indent="-285750">
              <a:buFont typeface="Wingdings" panose="05000000000000000000" pitchFamily="2" charset="2"/>
              <a:buChar char="§"/>
            </a:pPr>
            <a:r>
              <a:rPr lang="en-AU" dirty="0">
                <a:solidFill>
                  <a:schemeClr val="tx2"/>
                </a:solidFill>
              </a:rPr>
              <a:t>Download archived data from sites that are no longer live</a:t>
            </a:r>
          </a:p>
        </p:txBody>
      </p:sp>
    </p:spTree>
    <p:extLst>
      <p:ext uri="{BB962C8B-B14F-4D97-AF65-F5344CB8AC3E}">
        <p14:creationId xmlns:p14="http://schemas.microsoft.com/office/powerpoint/2010/main" val="19080864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947B95-C540-E5B2-CAC4-E1608C1E4D3F}"/>
              </a:ext>
            </a:extLst>
          </p:cNvPr>
          <p:cNvSpPr>
            <a:spLocks noGrp="1"/>
          </p:cNvSpPr>
          <p:nvPr>
            <p:ph type="title"/>
          </p:nvPr>
        </p:nvSpPr>
        <p:spPr/>
        <p:txBody>
          <a:bodyPr/>
          <a:lstStyle/>
          <a:p>
            <a:r>
              <a:rPr lang="en-US" dirty="0"/>
              <a:t>Live Data</a:t>
            </a:r>
          </a:p>
        </p:txBody>
      </p:sp>
      <p:sp>
        <p:nvSpPr>
          <p:cNvPr id="7" name="Content Placeholder 6">
            <a:extLst>
              <a:ext uri="{FF2B5EF4-FFF2-40B4-BE49-F238E27FC236}">
                <a16:creationId xmlns:a16="http://schemas.microsoft.com/office/drawing/2014/main" id="{24983C63-3D9F-9643-7A5B-85D40710DFFD}"/>
              </a:ext>
            </a:extLst>
          </p:cNvPr>
          <p:cNvSpPr>
            <a:spLocks noGrp="1"/>
          </p:cNvSpPr>
          <p:nvPr>
            <p:ph idx="1"/>
          </p:nvPr>
        </p:nvSpPr>
        <p:spPr>
          <a:xfrm>
            <a:off x="470376" y="1648112"/>
            <a:ext cx="8302150" cy="4641563"/>
          </a:xfrm>
        </p:spPr>
        <p:txBody>
          <a:bodyPr>
            <a:normAutofit/>
          </a:bodyPr>
          <a:lstStyle/>
          <a:p>
            <a:pPr>
              <a:buFont typeface="Wingdings" panose="05000000000000000000" pitchFamily="2" charset="2"/>
              <a:buChar char="Ø"/>
            </a:pPr>
            <a:r>
              <a:rPr lang="en-AU" dirty="0"/>
              <a:t>Select ‘Live Data’</a:t>
            </a:r>
          </a:p>
          <a:p>
            <a:pPr lvl="1">
              <a:buFont typeface="Wingdings" panose="05000000000000000000" pitchFamily="2" charset="2"/>
              <a:buChar char="Ø"/>
            </a:pPr>
            <a:r>
              <a:rPr lang="en-AU" dirty="0"/>
              <a:t>Select the location of interest - The live data will be displayed on the right-hand panel</a:t>
            </a:r>
          </a:p>
          <a:p>
            <a:pPr lvl="2">
              <a:buFont typeface="Wingdings" panose="05000000000000000000" pitchFamily="2" charset="2"/>
              <a:buChar char="Ø"/>
            </a:pPr>
            <a:r>
              <a:rPr lang="en-AU" dirty="0"/>
              <a:t>Select ‘Expand’ to separate the graphs</a:t>
            </a:r>
          </a:p>
          <a:p>
            <a:pPr lvl="1">
              <a:buFont typeface="Wingdings" panose="05000000000000000000" pitchFamily="2" charset="2"/>
              <a:buChar char="Ø"/>
            </a:pPr>
            <a:r>
              <a:rPr lang="en-AU" dirty="0"/>
              <a:t>To download historical data from these live sites, select the dates of interest and select ‘Export Data’</a:t>
            </a:r>
          </a:p>
          <a:p>
            <a:pPr lvl="2">
              <a:buFont typeface="Wingdings" panose="05000000000000000000" pitchFamily="2" charset="2"/>
              <a:buChar char="Ø"/>
            </a:pPr>
            <a:r>
              <a:rPr lang="en-AU" dirty="0"/>
              <a:t>A ‘Terms and Conditions’ box will pop up. Select ‘Download’ if you agree. </a:t>
            </a:r>
          </a:p>
          <a:p>
            <a:pPr lvl="3">
              <a:buFont typeface="Wingdings" panose="05000000000000000000" pitchFamily="2" charset="2"/>
              <a:buChar char="Ø"/>
            </a:pPr>
            <a:r>
              <a:rPr lang="en-AU" dirty="0"/>
              <a:t>A csv file will be downloaded for the site and dates selected</a:t>
            </a:r>
          </a:p>
          <a:p>
            <a:pPr lvl="2">
              <a:buFont typeface="Wingdings" panose="05000000000000000000" pitchFamily="2" charset="2"/>
              <a:buChar char="Ø"/>
            </a:pPr>
            <a:endParaRPr lang="en-AU" dirty="0"/>
          </a:p>
          <a:p>
            <a:pPr marL="457200" lvl="1" indent="0">
              <a:buNone/>
            </a:pPr>
            <a:endParaRPr lang="en-AU" dirty="0"/>
          </a:p>
          <a:p>
            <a:pPr lvl="2">
              <a:buFont typeface="Wingdings" panose="05000000000000000000" pitchFamily="2" charset="2"/>
              <a:buChar char="Ø"/>
            </a:pPr>
            <a:endParaRPr lang="en-AU" dirty="0"/>
          </a:p>
          <a:p>
            <a:pPr marL="1371600" lvl="3" indent="0">
              <a:buNone/>
            </a:pPr>
            <a:endParaRPr lang="en-AU" dirty="0"/>
          </a:p>
        </p:txBody>
      </p:sp>
      <p:pic>
        <p:nvPicPr>
          <p:cNvPr id="4" name="Picture 3">
            <a:extLst>
              <a:ext uri="{FF2B5EF4-FFF2-40B4-BE49-F238E27FC236}">
                <a16:creationId xmlns:a16="http://schemas.microsoft.com/office/drawing/2014/main" id="{C0704CC2-0C98-0ADD-E888-70CBB7B057D3}"/>
              </a:ext>
            </a:extLst>
          </p:cNvPr>
          <p:cNvPicPr>
            <a:picLocks noChangeAspect="1"/>
          </p:cNvPicPr>
          <p:nvPr/>
        </p:nvPicPr>
        <p:blipFill rotWithShape="1">
          <a:blip r:embed="rId2"/>
          <a:srcRect r="4694"/>
          <a:stretch/>
        </p:blipFill>
        <p:spPr>
          <a:xfrm>
            <a:off x="8798805" y="0"/>
            <a:ext cx="3393195" cy="6289675"/>
          </a:xfrm>
          <a:prstGeom prst="rect">
            <a:avLst/>
          </a:prstGeom>
          <a:ln>
            <a:solidFill>
              <a:schemeClr val="tx1"/>
            </a:solidFill>
          </a:ln>
        </p:spPr>
      </p:pic>
      <p:pic>
        <p:nvPicPr>
          <p:cNvPr id="6" name="Picture 5">
            <a:extLst>
              <a:ext uri="{FF2B5EF4-FFF2-40B4-BE49-F238E27FC236}">
                <a16:creationId xmlns:a16="http://schemas.microsoft.com/office/drawing/2014/main" id="{1AE8EF90-E847-8BA2-AB47-CF226092C676}"/>
              </a:ext>
            </a:extLst>
          </p:cNvPr>
          <p:cNvPicPr>
            <a:picLocks noChangeAspect="1"/>
          </p:cNvPicPr>
          <p:nvPr/>
        </p:nvPicPr>
        <p:blipFill>
          <a:blip r:embed="rId3"/>
          <a:stretch>
            <a:fillRect/>
          </a:stretch>
        </p:blipFill>
        <p:spPr>
          <a:xfrm>
            <a:off x="191344" y="4509120"/>
            <a:ext cx="8506655" cy="567415"/>
          </a:xfrm>
          <a:prstGeom prst="rect">
            <a:avLst/>
          </a:prstGeom>
          <a:ln>
            <a:solidFill>
              <a:schemeClr val="tx2"/>
            </a:solidFill>
          </a:ln>
        </p:spPr>
      </p:pic>
    </p:spTree>
    <p:extLst>
      <p:ext uri="{BB962C8B-B14F-4D97-AF65-F5344CB8AC3E}">
        <p14:creationId xmlns:p14="http://schemas.microsoft.com/office/powerpoint/2010/main" val="20976936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10F9A7B2-45C2-0A82-CC4E-39DF6FFF7B5D}"/>
              </a:ext>
            </a:extLst>
          </p:cNvPr>
          <p:cNvSpPr>
            <a:spLocks noGrp="1"/>
          </p:cNvSpPr>
          <p:nvPr>
            <p:ph type="title"/>
          </p:nvPr>
        </p:nvSpPr>
        <p:spPr>
          <a:xfrm>
            <a:off x="470375" y="503675"/>
            <a:ext cx="6705745" cy="405045"/>
          </a:xfrm>
        </p:spPr>
        <p:txBody>
          <a:bodyPr/>
          <a:lstStyle/>
          <a:p>
            <a:r>
              <a:rPr lang="en-US" dirty="0"/>
              <a:t>Live Data – Video </a:t>
            </a:r>
          </a:p>
        </p:txBody>
      </p:sp>
      <p:pic>
        <p:nvPicPr>
          <p:cNvPr id="2" name="VicWaves-20231128_165913-Meeting Recording">
            <a:hlinkClick r:id="" action="ppaction://media"/>
            <a:extLst>
              <a:ext uri="{FF2B5EF4-FFF2-40B4-BE49-F238E27FC236}">
                <a16:creationId xmlns:a16="http://schemas.microsoft.com/office/drawing/2014/main" id="{CC1E2FC0-C7D2-BC83-D157-7EB3649C385D}"/>
              </a:ext>
            </a:extLst>
          </p:cNvPr>
          <p:cNvPicPr>
            <a:picLocks noChangeAspect="1"/>
          </p:cNvPicPr>
          <p:nvPr>
            <a:videoFile r:link="rId1"/>
            <p:extLst>
              <p:ext uri="{DAA4B4D4-6D71-4841-9C94-3DE7FCFB9230}">
                <p14:media xmlns:p14="http://schemas.microsoft.com/office/powerpoint/2010/main" r:embed="rId2">
                  <p14:trim st="28132" end="25515"/>
                </p14:media>
              </p:ext>
            </p:extLst>
          </p:nvPr>
        </p:nvPicPr>
        <p:blipFill rotWithShape="1">
          <a:blip r:embed="rId4"/>
          <a:srcRect t="6274" r="13234" b="6626"/>
          <a:stretch/>
        </p:blipFill>
        <p:spPr>
          <a:xfrm>
            <a:off x="1401571" y="908720"/>
            <a:ext cx="9388857" cy="5301590"/>
          </a:xfrm>
          <a:prstGeom prst="rect">
            <a:avLst/>
          </a:prstGeom>
          <a:ln>
            <a:solidFill>
              <a:schemeClr val="tx2"/>
            </a:solidFill>
          </a:ln>
        </p:spPr>
      </p:pic>
    </p:spTree>
    <p:extLst>
      <p:ext uri="{BB962C8B-B14F-4D97-AF65-F5344CB8AC3E}">
        <p14:creationId xmlns:p14="http://schemas.microsoft.com/office/powerpoint/2010/main" val="687760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947B95-C540-E5B2-CAC4-E1608C1E4D3F}"/>
              </a:ext>
            </a:extLst>
          </p:cNvPr>
          <p:cNvSpPr>
            <a:spLocks noGrp="1"/>
          </p:cNvSpPr>
          <p:nvPr>
            <p:ph type="title"/>
          </p:nvPr>
        </p:nvSpPr>
        <p:spPr>
          <a:xfrm>
            <a:off x="470375" y="503675"/>
            <a:ext cx="6201689" cy="405045"/>
          </a:xfrm>
        </p:spPr>
        <p:txBody>
          <a:bodyPr/>
          <a:lstStyle/>
          <a:p>
            <a:r>
              <a:rPr lang="en-US" dirty="0"/>
              <a:t>Historical Data</a:t>
            </a:r>
          </a:p>
        </p:txBody>
      </p:sp>
      <p:sp>
        <p:nvSpPr>
          <p:cNvPr id="7" name="Content Placeholder 6">
            <a:extLst>
              <a:ext uri="{FF2B5EF4-FFF2-40B4-BE49-F238E27FC236}">
                <a16:creationId xmlns:a16="http://schemas.microsoft.com/office/drawing/2014/main" id="{24983C63-3D9F-9643-7A5B-85D40710DFFD}"/>
              </a:ext>
            </a:extLst>
          </p:cNvPr>
          <p:cNvSpPr>
            <a:spLocks noGrp="1"/>
          </p:cNvSpPr>
          <p:nvPr>
            <p:ph idx="1"/>
          </p:nvPr>
        </p:nvSpPr>
        <p:spPr>
          <a:xfrm>
            <a:off x="470376" y="1648112"/>
            <a:ext cx="8302150" cy="4641563"/>
          </a:xfrm>
        </p:spPr>
        <p:txBody>
          <a:bodyPr>
            <a:normAutofit/>
          </a:bodyPr>
          <a:lstStyle/>
          <a:p>
            <a:pPr marL="0" indent="0">
              <a:buNone/>
            </a:pPr>
            <a:endParaRPr lang="en-AU" dirty="0"/>
          </a:p>
          <a:p>
            <a:pPr lvl="2">
              <a:buFont typeface="Wingdings" panose="05000000000000000000" pitchFamily="2" charset="2"/>
              <a:buChar char="Ø"/>
            </a:pPr>
            <a:endParaRPr lang="en-AU" dirty="0"/>
          </a:p>
          <a:p>
            <a:pPr marL="1371600" lvl="3" indent="0">
              <a:buNone/>
            </a:pPr>
            <a:endParaRPr lang="en-AU" dirty="0"/>
          </a:p>
        </p:txBody>
      </p:sp>
      <p:sp>
        <p:nvSpPr>
          <p:cNvPr id="5" name="Content Placeholder 6">
            <a:extLst>
              <a:ext uri="{FF2B5EF4-FFF2-40B4-BE49-F238E27FC236}">
                <a16:creationId xmlns:a16="http://schemas.microsoft.com/office/drawing/2014/main" id="{17299E0F-D7CC-DDE8-26C6-EB5A31A108A4}"/>
              </a:ext>
            </a:extLst>
          </p:cNvPr>
          <p:cNvSpPr txBox="1">
            <a:spLocks/>
          </p:cNvSpPr>
          <p:nvPr/>
        </p:nvSpPr>
        <p:spPr>
          <a:xfrm>
            <a:off x="622776" y="1800512"/>
            <a:ext cx="8302150" cy="4641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en-AU" dirty="0"/>
              <a:t>Select ‘Historical Data’</a:t>
            </a:r>
          </a:p>
          <a:p>
            <a:pPr lvl="1">
              <a:buFont typeface="Wingdings" panose="05000000000000000000" pitchFamily="2" charset="2"/>
              <a:buChar char="Ø"/>
            </a:pPr>
            <a:r>
              <a:rPr lang="en-AU" dirty="0"/>
              <a:t>Select the site of interest</a:t>
            </a:r>
          </a:p>
          <a:p>
            <a:pPr lvl="2">
              <a:buFont typeface="Wingdings" panose="05000000000000000000" pitchFamily="2" charset="2"/>
              <a:buChar char="Ø"/>
            </a:pPr>
            <a:r>
              <a:rPr lang="en-AU" dirty="0"/>
              <a:t>Select ‘Download Data Archive’</a:t>
            </a:r>
          </a:p>
          <a:p>
            <a:pPr lvl="3">
              <a:buFont typeface="Wingdings" panose="05000000000000000000" pitchFamily="2" charset="2"/>
              <a:buChar char="Ø"/>
            </a:pPr>
            <a:r>
              <a:rPr lang="en-AU" dirty="0"/>
              <a:t>A csv file will be downloaded for the site selected</a:t>
            </a:r>
          </a:p>
          <a:p>
            <a:pPr lvl="3">
              <a:buFont typeface="Wingdings" panose="05000000000000000000" pitchFamily="2" charset="2"/>
              <a:buChar char="Ø"/>
            </a:pPr>
            <a:endParaRPr lang="en-AU" dirty="0"/>
          </a:p>
          <a:p>
            <a:pPr marL="457200" lvl="1" indent="0">
              <a:buFont typeface="Arial" panose="020B0604020202020204" pitchFamily="34" charset="0"/>
              <a:buNone/>
            </a:pPr>
            <a:endParaRPr lang="en-AU" dirty="0"/>
          </a:p>
          <a:p>
            <a:pPr lvl="2">
              <a:buFont typeface="Wingdings" panose="05000000000000000000" pitchFamily="2" charset="2"/>
              <a:buChar char="Ø"/>
            </a:pPr>
            <a:endParaRPr lang="en-AU" dirty="0"/>
          </a:p>
          <a:p>
            <a:pPr marL="1371600" lvl="3" indent="0">
              <a:buFont typeface="Arial" panose="020B0604020202020204" pitchFamily="34" charset="0"/>
              <a:buNone/>
            </a:pPr>
            <a:endParaRPr lang="en-AU" dirty="0"/>
          </a:p>
        </p:txBody>
      </p:sp>
      <p:pic>
        <p:nvPicPr>
          <p:cNvPr id="8" name="Picture 7">
            <a:extLst>
              <a:ext uri="{FF2B5EF4-FFF2-40B4-BE49-F238E27FC236}">
                <a16:creationId xmlns:a16="http://schemas.microsoft.com/office/drawing/2014/main" id="{316185CF-AE25-9AD5-D233-F3E80D842C6F}"/>
              </a:ext>
            </a:extLst>
          </p:cNvPr>
          <p:cNvPicPr>
            <a:picLocks noChangeAspect="1"/>
          </p:cNvPicPr>
          <p:nvPr/>
        </p:nvPicPr>
        <p:blipFill rotWithShape="1">
          <a:blip r:embed="rId2"/>
          <a:srcRect r="1369"/>
          <a:stretch/>
        </p:blipFill>
        <p:spPr>
          <a:xfrm>
            <a:off x="8772526" y="-2502"/>
            <a:ext cx="3410657" cy="6292177"/>
          </a:xfrm>
          <a:prstGeom prst="rect">
            <a:avLst/>
          </a:prstGeom>
          <a:ln>
            <a:solidFill>
              <a:schemeClr val="tx1"/>
            </a:solidFill>
          </a:ln>
        </p:spPr>
      </p:pic>
      <p:pic>
        <p:nvPicPr>
          <p:cNvPr id="11" name="Picture 10">
            <a:extLst>
              <a:ext uri="{FF2B5EF4-FFF2-40B4-BE49-F238E27FC236}">
                <a16:creationId xmlns:a16="http://schemas.microsoft.com/office/drawing/2014/main" id="{C1649088-05A8-909F-F106-08A4A23486D3}"/>
              </a:ext>
            </a:extLst>
          </p:cNvPr>
          <p:cNvPicPr>
            <a:picLocks noChangeAspect="1"/>
          </p:cNvPicPr>
          <p:nvPr/>
        </p:nvPicPr>
        <p:blipFill>
          <a:blip r:embed="rId3"/>
          <a:stretch>
            <a:fillRect/>
          </a:stretch>
        </p:blipFill>
        <p:spPr>
          <a:xfrm>
            <a:off x="317976" y="3212976"/>
            <a:ext cx="8302150" cy="573987"/>
          </a:xfrm>
          <a:prstGeom prst="rect">
            <a:avLst/>
          </a:prstGeom>
          <a:ln>
            <a:solidFill>
              <a:schemeClr val="tx2"/>
            </a:solidFill>
          </a:ln>
        </p:spPr>
      </p:pic>
    </p:spTree>
    <p:extLst>
      <p:ext uri="{BB962C8B-B14F-4D97-AF65-F5344CB8AC3E}">
        <p14:creationId xmlns:p14="http://schemas.microsoft.com/office/powerpoint/2010/main" val="32457136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77387F-6785-D918-1783-A38E83A8F97A}"/>
              </a:ext>
            </a:extLst>
          </p:cNvPr>
          <p:cNvSpPr>
            <a:spLocks noGrp="1"/>
          </p:cNvSpPr>
          <p:nvPr>
            <p:ph type="title"/>
          </p:nvPr>
        </p:nvSpPr>
        <p:spPr>
          <a:xfrm>
            <a:off x="470375" y="503675"/>
            <a:ext cx="8217913" cy="405045"/>
          </a:xfrm>
        </p:spPr>
        <p:txBody>
          <a:bodyPr/>
          <a:lstStyle/>
          <a:p>
            <a:r>
              <a:rPr lang="en-US" dirty="0"/>
              <a:t>Historical Data - Video</a:t>
            </a:r>
          </a:p>
        </p:txBody>
      </p:sp>
      <p:pic>
        <p:nvPicPr>
          <p:cNvPr id="4" name="VicWaves-20231128_170108-Meeting Recording">
            <a:hlinkClick r:id="" action="ppaction://media"/>
            <a:extLst>
              <a:ext uri="{FF2B5EF4-FFF2-40B4-BE49-F238E27FC236}">
                <a16:creationId xmlns:a16="http://schemas.microsoft.com/office/drawing/2014/main" id="{B31D4B5A-3A73-7BA6-665D-815C463E2E59}"/>
              </a:ext>
            </a:extLst>
          </p:cNvPr>
          <p:cNvPicPr>
            <a:picLocks noChangeAspect="1"/>
          </p:cNvPicPr>
          <p:nvPr>
            <a:videoFile r:link="rId1"/>
            <p:extLst>
              <p:ext uri="{DAA4B4D4-6D71-4841-9C94-3DE7FCFB9230}">
                <p14:media xmlns:p14="http://schemas.microsoft.com/office/powerpoint/2010/main" r:embed="rId2">
                  <p14:trim st="13807" end="21349"/>
                </p14:media>
              </p:ext>
            </p:extLst>
          </p:nvPr>
        </p:nvPicPr>
        <p:blipFill rotWithShape="1">
          <a:blip r:embed="rId5"/>
          <a:srcRect t="6300" r="12791" b="6551"/>
          <a:stretch/>
        </p:blipFill>
        <p:spPr>
          <a:xfrm>
            <a:off x="1355812" y="903699"/>
            <a:ext cx="9480376" cy="5329038"/>
          </a:xfrm>
          <a:prstGeom prst="rect">
            <a:avLst/>
          </a:prstGeom>
          <a:ln>
            <a:solidFill>
              <a:schemeClr val="tx2"/>
            </a:solidFill>
          </a:ln>
        </p:spPr>
      </p:pic>
    </p:spTree>
    <p:extLst>
      <p:ext uri="{BB962C8B-B14F-4D97-AF65-F5344CB8AC3E}">
        <p14:creationId xmlns:p14="http://schemas.microsoft.com/office/powerpoint/2010/main" val="2331079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A30DCEFD-4371-DE2E-D92D-C7405C2185D0}"/>
              </a:ext>
            </a:extLst>
          </p:cNvPr>
          <p:cNvSpPr>
            <a:spLocks noGrp="1"/>
          </p:cNvSpPr>
          <p:nvPr>
            <p:ph type="subTitle" idx="1"/>
          </p:nvPr>
        </p:nvSpPr>
        <p:spPr>
          <a:xfrm>
            <a:off x="470375" y="1461294"/>
            <a:ext cx="9046005" cy="662561"/>
          </a:xfrm>
        </p:spPr>
        <p:txBody>
          <a:bodyPr/>
          <a:lstStyle/>
          <a:p>
            <a:r>
              <a:rPr lang="en-US" dirty="0"/>
              <a:t>If you have any questions, please contact the VCMP team – vcmp@delwp.vic.gov.au </a:t>
            </a:r>
          </a:p>
        </p:txBody>
      </p:sp>
      <p:sp>
        <p:nvSpPr>
          <p:cNvPr id="2" name="Title 1">
            <a:extLst>
              <a:ext uri="{FF2B5EF4-FFF2-40B4-BE49-F238E27FC236}">
                <a16:creationId xmlns:a16="http://schemas.microsoft.com/office/drawing/2014/main" id="{BB032538-F0D9-133B-5341-EEDB1F379B63}"/>
              </a:ext>
            </a:extLst>
          </p:cNvPr>
          <p:cNvSpPr>
            <a:spLocks noGrp="1"/>
          </p:cNvSpPr>
          <p:nvPr>
            <p:ph type="ctrTitle"/>
          </p:nvPr>
        </p:nvSpPr>
        <p:spPr>
          <a:xfrm>
            <a:off x="470375" y="476672"/>
            <a:ext cx="9046005" cy="855095"/>
          </a:xfrm>
        </p:spPr>
        <p:txBody>
          <a:bodyPr/>
          <a:lstStyle/>
          <a:p>
            <a:r>
              <a:rPr lang="en-US" dirty="0"/>
              <a:t>How to use </a:t>
            </a:r>
            <a:r>
              <a:rPr lang="en-US" dirty="0" err="1"/>
              <a:t>VicWaves</a:t>
            </a:r>
            <a:endParaRPr lang="en-US" dirty="0"/>
          </a:p>
        </p:txBody>
      </p:sp>
    </p:spTree>
    <p:extLst>
      <p:ext uri="{BB962C8B-B14F-4D97-AF65-F5344CB8AC3E}">
        <p14:creationId xmlns:p14="http://schemas.microsoft.com/office/powerpoint/2010/main" val="1474301728"/>
      </p:ext>
    </p:extLst>
  </p:cSld>
  <p:clrMapOvr>
    <a:masterClrMapping/>
  </p:clrMapOvr>
</p:sld>
</file>

<file path=ppt/theme/theme1.xml><?xml version="1.0" encoding="utf-8"?>
<a:theme xmlns:a="http://schemas.openxmlformats.org/drawingml/2006/main" name="DEECAECAFPTheme">
  <a:themeElements>
    <a:clrScheme name="DEECA">
      <a:dk1>
        <a:srgbClr val="232222"/>
      </a:dk1>
      <a:lt1>
        <a:sysClr val="window" lastClr="FFFFFF"/>
      </a:lt1>
      <a:dk2>
        <a:srgbClr val="201547"/>
      </a:dk2>
      <a:lt2>
        <a:srgbClr val="F0D4D5"/>
      </a:lt2>
      <a:accent1>
        <a:srgbClr val="B3272F"/>
      </a:accent1>
      <a:accent2>
        <a:srgbClr val="CDDC29"/>
      </a:accent2>
      <a:accent3>
        <a:srgbClr val="00B2A9"/>
      </a:accent3>
      <a:accent4>
        <a:srgbClr val="201547"/>
      </a:accent4>
      <a:accent5>
        <a:srgbClr val="D27D82"/>
      </a:accent5>
      <a:accent6>
        <a:srgbClr val="E0E787"/>
      </a:accent6>
      <a:hlink>
        <a:srgbClr val="232222"/>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S-001062 Victorian Coastal Monitoring Program_PPT_V1.1" id="{402A2F8B-1D38-2641-A068-64C91D785B55}" vid="{DAD0EE3C-5020-9C4A-A8F1-8F0C517671A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mso-contentType ?>
<p:Policy xmlns:p="office.server.policy" id="" local="true">
  <p:Name>ECM V2 Project</p:Name>
  <p:Description>Enable Version label</p:Description>
  <p:Statement/>
  <p:PolicyItems>
    <p:PolicyItem featureId="Microsoft.Office.RecordsManagement.PolicyFeatures.PolicyLabel" staticId="0x0101009298E819CE1EBB4F8D2096B3E0F0C2911D00D74430046A4BA340BB3AEC1E62D27798|-1306371497" UniqueId="737e59ab-0021-48b5-bf92-c0e159bc2c26">
      <p:Name>Labels</p:Name>
      <p:Description>Generates labels that can be inserted in Microsoft Office documents to ensure that document properties or other important information are included when documents are printed. Labels can also be used to search for documents.</p:Description>
      <p:CustomData>
        <label>
          <segment type="literal">Version </segment>
          <segment type="metadata">_UIVersionString</segment>
        </label>
      </p:CustomData>
    </p:PolicyItem>
  </p:PolicyItems>
</p:Policy>
</file>

<file path=customXml/item2.xml><?xml version="1.0" encoding="utf-8"?>
<?mso-contentType ?>
<SharedContentType xmlns="Microsoft.SharePoint.Taxonomy.ContentTypeSync" SourceId="797aeec6-0273-40f2-ab3e-beee73212332" ContentTypeId="0x0101009298E819CE1EBB4F8D2096B3E0F0C291"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5.xml><?xml version="1.0" encoding="utf-8"?>
<p:properties xmlns:p="http://schemas.microsoft.com/office/2006/metadata/properties" xmlns:xsi="http://www.w3.org/2001/XMLSchema-instance" xmlns:pc="http://schemas.microsoft.com/office/infopath/2007/PartnerControls">
  <documentManagement>
    <TaxCatchAll xmlns="9fd47c19-1c4a-4d7d-b342-c10cef269344">
      <Value>61</Value>
      <Value>10</Value>
      <Value>9</Value>
    </TaxCatchAll>
    <pd01c257034b4e86b1f58279a3bd54c6 xmlns="9fd47c19-1c4a-4d7d-b342-c10cef269344">
      <Terms xmlns="http://schemas.microsoft.com/office/infopath/2007/PartnerControls">
        <TermInfo xmlns="http://schemas.microsoft.com/office/infopath/2007/PartnerControls">
          <TermName xmlns="http://schemas.microsoft.com/office/infopath/2007/PartnerControls">Unclassified</TermName>
          <TermId xmlns="http://schemas.microsoft.com/office/infopath/2007/PartnerControls">7fa379f4-4aba-4692-ab80-7d39d3a23cf4</TermId>
        </TermInfo>
      </Terms>
    </pd01c257034b4e86b1f58279a3bd54c6>
    <fb3179c379644f499d7166d0c985669b xmlns="9fd47c19-1c4a-4d7d-b342-c10cef269344">
      <Terms xmlns="http://schemas.microsoft.com/office/infopath/2007/PartnerControls">
        <TermInfo xmlns="http://schemas.microsoft.com/office/infopath/2007/PartnerControls">
          <TermName xmlns="http://schemas.microsoft.com/office/infopath/2007/PartnerControls">FOUO</TermName>
          <TermId xmlns="http://schemas.microsoft.com/office/infopath/2007/PartnerControls">955eb6fc-b35a-4808-8aa5-31e514fa3f26</TermId>
        </TermInfo>
      </Terms>
    </fb3179c379644f499d7166d0c985669b>
    <ProjName xmlns="9fd47c19-1c4a-4d7d-b342-c10cef269344" xsi:nil="true"/>
    <b9b43b809ea4445880dbf70bb9849525 xmlns="9fd47c19-1c4a-4d7d-b342-c10cef269344">
      <Terms xmlns="http://schemas.microsoft.com/office/infopath/2007/PartnerControls"/>
    </b9b43b809ea4445880dbf70bb9849525>
    <WorkArea xmlns="4a03a07a-f2e5-4459-a6e4-193ba0425339" xsi:nil="true"/>
    <g91c59fb10974fa1a03160ad8386f0f4 xmlns="9fd47c19-1c4a-4d7d-b342-c10cef269344">
      <Terms xmlns="http://schemas.microsoft.com/office/infopath/2007/PartnerControls"/>
    </g91c59fb10974fa1a03160ad8386f0f4>
    <Project_Phase xmlns="9fd47c19-1c4a-4d7d-b342-c10cef269344">Presentations</Project_Phase>
    <f2ccc2d036544b63b99cbcec8aa9ae6a xmlns="9fd47c19-1c4a-4d7d-b342-c10cef269344">
      <Terms xmlns="http://schemas.microsoft.com/office/infopath/2007/PartnerControls">
        <TermInfo xmlns="http://schemas.microsoft.com/office/infopath/2007/PartnerControls">
          <TermName xmlns="http://schemas.microsoft.com/office/infopath/2007/PartnerControls">Media releases and external comms</TermName>
          <TermId xmlns="http://schemas.microsoft.com/office/infopath/2007/PartnerControls">2b7373b1-735b-462c-80f0-e7c19c0cf9f7</TermId>
        </TermInfo>
      </Terms>
    </f2ccc2d036544b63b99cbcec8aa9ae6a>
    <DLCPolicyLabelClientValue xmlns="05aa45cf-ed89-4733-97a8-db4ce5c51511" xsi:nil="true"/>
    <lcf76f155ced4ddcb4097134ff3c332f xmlns="4a03a07a-f2e5-4459-a6e4-193ba0425339">
      <Terms xmlns="http://schemas.microsoft.com/office/infopath/2007/PartnerControls"/>
    </lcf76f155ced4ddcb4097134ff3c332f>
    <DLCPolicyLabelLock xmlns="05aa45cf-ed89-4733-97a8-db4ce5c51511" xsi:nil="true"/>
    <_dlc_DocId xmlns="a5f32de4-e402-4188-b034-e71ca7d22e54">DOCID941-1678280914-589</_dlc_DocId>
    <_dlc_DocIdUrl xmlns="a5f32de4-e402-4188-b034-e71ca7d22e54">
      <Url>https://delwpvicgovau.sharepoint.com/sites/ecm_941/_layouts/15/DocIdRedir.aspx?ID=DOCID941-1678280914-589</Url>
      <Description>DOCID941-1678280914-589</Description>
    </_dlc_DocIdUrl>
    <DLCPolicyLabelValue xmlns="05aa45cf-ed89-4733-97a8-db4ce5c51511">Version 0.2</DLCPolicyLabelValue>
  </documentManagement>
</p:properties>
</file>

<file path=customXml/item6.xml><?xml version="1.0" encoding="utf-8"?>
<ct:contentTypeSchema xmlns:ct="http://schemas.microsoft.com/office/2006/metadata/contentType" xmlns:ma="http://schemas.microsoft.com/office/2006/metadata/properties/metaAttributes" ct:_="" ma:_="" ma:contentTypeName="ECM V2 Project" ma:contentTypeID="0x0101009298E819CE1EBB4F8D2096B3E0F0C2911D00ECBA19695F4935488F03AECFD5FC435E" ma:contentTypeVersion="216" ma:contentTypeDescription="All project related information. The library can be used to manage multiple projects." ma:contentTypeScope="" ma:versionID="02b90ca3b38a2c0c07453f243909f0a2">
  <xsd:schema xmlns:xsd="http://www.w3.org/2001/XMLSchema" xmlns:xs="http://www.w3.org/2001/XMLSchema" xmlns:p="http://schemas.microsoft.com/office/2006/metadata/properties" xmlns:ns1="http://schemas.microsoft.com/sharepoint/v3" xmlns:ns2="9fd47c19-1c4a-4d7d-b342-c10cef269344" xmlns:ns3="a5f32de4-e402-4188-b034-e71ca7d22e54" xmlns:ns4="05aa45cf-ed89-4733-97a8-db4ce5c51511" xmlns:ns5="4a03a07a-f2e5-4459-a6e4-193ba0425339" xmlns:ns6="32583b05-716c-4237-8b3d-e6be7253a64b" targetNamespace="http://schemas.microsoft.com/office/2006/metadata/properties" ma:root="true" ma:fieldsID="a256c10195926e9ee3916720bd34cd6a" ns1:_="" ns2:_="" ns3:_="" ns4:_="" ns5:_="" ns6:_="">
    <xsd:import namespace="http://schemas.microsoft.com/sharepoint/v3"/>
    <xsd:import namespace="9fd47c19-1c4a-4d7d-b342-c10cef269344"/>
    <xsd:import namespace="a5f32de4-e402-4188-b034-e71ca7d22e54"/>
    <xsd:import namespace="05aa45cf-ed89-4733-97a8-db4ce5c51511"/>
    <xsd:import namespace="4a03a07a-f2e5-4459-a6e4-193ba0425339"/>
    <xsd:import namespace="32583b05-716c-4237-8b3d-e6be7253a64b"/>
    <xsd:element name="properties">
      <xsd:complexType>
        <xsd:sequence>
          <xsd:element name="documentManagement">
            <xsd:complexType>
              <xsd:all>
                <xsd:element ref="ns2:ProjName" minOccurs="0"/>
                <xsd:element ref="ns2:Project_Phase" minOccurs="0"/>
                <xsd:element ref="ns3:_dlc_DocId" minOccurs="0"/>
                <xsd:element ref="ns3:_dlc_DocIdUrl" minOccurs="0"/>
                <xsd:element ref="ns3:_dlc_DocIdPersistId" minOccurs="0"/>
                <xsd:element ref="ns2:pd01c257034b4e86b1f58279a3bd54c6" minOccurs="0"/>
                <xsd:element ref="ns2:TaxCatchAll" minOccurs="0"/>
                <xsd:element ref="ns2:TaxCatchAllLabel" minOccurs="0"/>
                <xsd:element ref="ns2:fb3179c379644f499d7166d0c985669b" minOccurs="0"/>
                <xsd:element ref="ns2:b9b43b809ea4445880dbf70bb9849525" minOccurs="0"/>
                <xsd:element ref="ns2:f2ccc2d036544b63b99cbcec8aa9ae6a" minOccurs="0"/>
                <xsd:element ref="ns2:g91c59fb10974fa1a03160ad8386f0f4" minOccurs="0"/>
                <xsd:element ref="ns4:DLCPolicyLabelClientValue" minOccurs="0"/>
                <xsd:element ref="ns4:DLCPolicyLabelLock" minOccurs="0"/>
                <xsd:element ref="ns1:_dlc_Exempt" minOccurs="0"/>
                <xsd:element ref="ns4:DLCPolicyLabelValue" minOccurs="0"/>
                <xsd:element ref="ns5:MediaServiceMetadata" minOccurs="0"/>
                <xsd:element ref="ns5:MediaServiceFastMetadata" minOccurs="0"/>
                <xsd:element ref="ns5:MediaServiceObjectDetectorVersions" minOccurs="0"/>
                <xsd:element ref="ns5:MediaLengthInSeconds" minOccurs="0"/>
                <xsd:element ref="ns5:WorkArea" minOccurs="0"/>
                <xsd:element ref="ns5:lcf76f155ced4ddcb4097134ff3c332f" minOccurs="0"/>
                <xsd:element ref="ns5:MediaServiceGenerationTime" minOccurs="0"/>
                <xsd:element ref="ns5:MediaServiceEventHashCode" minOccurs="0"/>
                <xsd:element ref="ns5:MediaServiceOCR" minOccurs="0"/>
                <xsd:element ref="ns6:SharedWithUsers" minOccurs="0"/>
                <xsd:element ref="ns6: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dlc_Exempt" ma:index="27" nillable="true" ma:displayName="Exempt from Policy" ma:hidden="true" ma:internalName="_dlc_Exempt"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fd47c19-1c4a-4d7d-b342-c10cef269344" elementFormDefault="qualified">
    <xsd:import namespace="http://schemas.microsoft.com/office/2006/documentManagement/types"/>
    <xsd:import namespace="http://schemas.microsoft.com/office/infopath/2007/PartnerControls"/>
    <xsd:element name="ProjName" ma:index="4" nillable="true" ma:displayName="Project Name" ma:description="ECM V2 Project Name" ma:format="Dropdown" ma:indexed="true" ma:internalName="ProjName">
      <xsd:simpleType>
        <xsd:union memberTypes="dms:Text">
          <xsd:simpleType>
            <xsd:restriction base="dms:Choice">
              <xsd:enumeration value="Add Project Name"/>
            </xsd:restriction>
          </xsd:simpleType>
        </xsd:union>
      </xsd:simpleType>
    </xsd:element>
    <xsd:element name="Project_Phase" ma:index="5" nillable="true" ma:displayName="Work Area" ma:format="Dropdown" ma:internalName="Project_Phase">
      <xsd:simpleType>
        <xsd:restriction base="dms:Text">
          <xsd:maxLength value="255"/>
        </xsd:restriction>
      </xsd:simpleType>
    </xsd:element>
    <xsd:element name="pd01c257034b4e86b1f58279a3bd54c6" ma:index="11" nillable="true" ma:taxonomy="true" ma:internalName="pd01c257034b4e86b1f58279a3bd54c6" ma:taxonomyFieldName="Security_x0020_Classification" ma:displayName="Security Classification" ma:readOnly="false" ma:default="1;#Unclassified|7fa379f4-4aba-4692-ab80-7d39d3a23cf4" ma:fieldId="{9d01c257-034b-4e86-b1f5-8279a3bd54c6}" ma:sspId="797aeec6-0273-40f2-ab3e-beee73212332" ma:termSetId="6da6c671-4dae-4188-8808-548c864e9f8b" ma:anchorId="00000000-0000-0000-0000-000000000000" ma:open="false" ma:isKeyword="false">
      <xsd:complexType>
        <xsd:sequence>
          <xsd:element ref="pc:Terms" minOccurs="0" maxOccurs="1"/>
        </xsd:sequence>
      </xsd:complexType>
    </xsd:element>
    <xsd:element name="TaxCatchAll" ma:index="12" nillable="true" ma:displayName="Taxonomy Catch All Column" ma:hidden="true" ma:list="{495f30dc-3647-487b-ae64-860e47b4c5d9}" ma:internalName="TaxCatchAll" ma:showField="CatchAllData" ma:web="2b9a787f-f73d-4ae6-b9d7-68556bf01750">
      <xsd:complexType>
        <xsd:complexContent>
          <xsd:extension base="dms:MultiChoiceLookup">
            <xsd:sequence>
              <xsd:element name="Value" type="dms:Lookup" maxOccurs="unbounded" minOccurs="0" nillable="true"/>
            </xsd:sequence>
          </xsd:extension>
        </xsd:complexContent>
      </xsd:complexType>
    </xsd:element>
    <xsd:element name="TaxCatchAllLabel" ma:index="13" nillable="true" ma:displayName="Taxonomy Catch All Column1" ma:hidden="true" ma:list="{495f30dc-3647-487b-ae64-860e47b4c5d9}" ma:internalName="TaxCatchAllLabel" ma:readOnly="true" ma:showField="CatchAllDataLabel" ma:web="2b9a787f-f73d-4ae6-b9d7-68556bf01750">
      <xsd:complexType>
        <xsd:complexContent>
          <xsd:extension base="dms:MultiChoiceLookup">
            <xsd:sequence>
              <xsd:element name="Value" type="dms:Lookup" maxOccurs="unbounded" minOccurs="0" nillable="true"/>
            </xsd:sequence>
          </xsd:extension>
        </xsd:complexContent>
      </xsd:complexType>
    </xsd:element>
    <xsd:element name="fb3179c379644f499d7166d0c985669b" ma:index="15" nillable="true" ma:taxonomy="true" ma:internalName="fb3179c379644f499d7166d0c985669b" ma:taxonomyFieldName="Dissemination_x0020_Limiting_x0020_Marker" ma:displayName="Dissemination Limiting Marker" ma:readOnly="false" ma:default="2;#FOUO|955eb6fc-b35a-4808-8aa5-31e514fa3f26" ma:fieldId="{fb3179c3-7964-4f49-9d71-66d0c985669b}" ma:sspId="797aeec6-0273-40f2-ab3e-beee73212332" ma:termSetId="f41b4dff-1c0e-42ed-b4e6-3638cbec140f" ma:anchorId="00000000-0000-0000-0000-000000000000" ma:open="false" ma:isKeyword="false">
      <xsd:complexType>
        <xsd:sequence>
          <xsd:element ref="pc:Terms" minOccurs="0" maxOccurs="1"/>
        </xsd:sequence>
      </xsd:complexType>
    </xsd:element>
    <xsd:element name="b9b43b809ea4445880dbf70bb9849525" ma:index="17" nillable="true" ma:taxonomy="true" ma:internalName="b9b43b809ea4445880dbf70bb9849525" ma:taxonomyFieldName="Department_x0020_Document_x0020_Type" ma:displayName="Department Document Type" ma:default="" ma:fieldId="{b9b43b80-9ea4-4458-80db-f70bb9849525}" ma:sspId="797aeec6-0273-40f2-ab3e-beee73212332" ma:termSetId="356315ab-6133-43a1-a2d6-d78a601e579c" ma:anchorId="00000000-0000-0000-0000-000000000000" ma:open="false" ma:isKeyword="false">
      <xsd:complexType>
        <xsd:sequence>
          <xsd:element ref="pc:Terms" minOccurs="0" maxOccurs="1"/>
        </xsd:sequence>
      </xsd:complexType>
    </xsd:element>
    <xsd:element name="f2ccc2d036544b63b99cbcec8aa9ae6a" ma:index="20" ma:taxonomy="true" ma:internalName="f2ccc2d036544b63b99cbcec8aa9ae6a" ma:taxonomyFieldName="Records_x0020_Class_x0020_Project" ma:displayName="Classification" ma:readOnly="false" ma:default="" ma:fieldId="{f2ccc2d0-3654-4b63-b99c-bcec8aa9ae6a}" ma:sspId="797aeec6-0273-40f2-ab3e-beee73212332" ma:termSetId="4258747f-0974-48f0-ac10-46f208a52cd4" ma:anchorId="6988e523-b3ea-42d5-8ccf-de7bd6c5ed85" ma:open="false" ma:isKeyword="false">
      <xsd:complexType>
        <xsd:sequence>
          <xsd:element ref="pc:Terms" minOccurs="0" maxOccurs="1"/>
        </xsd:sequence>
      </xsd:complexType>
    </xsd:element>
    <xsd:element name="g91c59fb10974fa1a03160ad8386f0f4" ma:index="23" nillable="true" ma:taxonomy="true" ma:internalName="g91c59fb10974fa1a03160ad8386f0f4" ma:taxonomyFieldName="Record_x0020_Purpose" ma:displayName="Record Purpose" ma:default="" ma:fieldId="{091c59fb-1097-4fa1-a031-60ad8386f0f4}" ma:sspId="797aeec6-0273-40f2-ab3e-beee73212332" ma:termSetId="bcf5a239-fe11-49e0-8a78-d51fb720f0dd"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5f32de4-e402-4188-b034-e71ca7d22e5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05aa45cf-ed89-4733-97a8-db4ce5c51511" elementFormDefault="qualified">
    <xsd:import namespace="http://schemas.microsoft.com/office/2006/documentManagement/types"/>
    <xsd:import namespace="http://schemas.microsoft.com/office/infopath/2007/PartnerControls"/>
    <xsd:element name="DLCPolicyLabelClientValue" ma:index="25" nillable="true" ma:displayName="Client Label Value" ma:description="Stores the last label value computed on the client." ma:hidden="true" ma:internalName="DLCPolicyLabelClientValue" ma:readOnly="false">
      <xsd:simpleType>
        <xsd:restriction base="dms:Note"/>
      </xsd:simpleType>
    </xsd:element>
    <xsd:element name="DLCPolicyLabelLock" ma:index="26" nillable="true" ma:displayName="Label Locked" ma:description="Indicates whether the label should be updated when item properties are modified." ma:hidden="true" ma:internalName="DLCPolicyLabelLock" ma:readOnly="false">
      <xsd:simpleType>
        <xsd:restriction base="dms:Text"/>
      </xsd:simpleType>
    </xsd:element>
    <xsd:element name="DLCPolicyLabelValue" ma:index="28" nillable="true" ma:displayName="Label" ma:description="Stores the current value of the label." ma:internalName="DLCPolicyLabelValue"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a03a07a-f2e5-4459-a6e4-193ba0425339" elementFormDefault="qualified">
    <xsd:import namespace="http://schemas.microsoft.com/office/2006/documentManagement/types"/>
    <xsd:import namespace="http://schemas.microsoft.com/office/infopath/2007/PartnerControls"/>
    <xsd:element name="MediaServiceMetadata" ma:index="29" nillable="true" ma:displayName="MediaServiceMetadata" ma:hidden="true" ma:internalName="MediaServiceMetadata" ma:readOnly="true">
      <xsd:simpleType>
        <xsd:restriction base="dms:Note"/>
      </xsd:simpleType>
    </xsd:element>
    <xsd:element name="MediaServiceFastMetadata" ma:index="30" nillable="true" ma:displayName="MediaServiceFastMetadata" ma:hidden="true" ma:internalName="MediaServiceFastMetadata" ma:readOnly="true">
      <xsd:simpleType>
        <xsd:restriction base="dms:Note"/>
      </xsd:simpleType>
    </xsd:element>
    <xsd:element name="MediaServiceObjectDetectorVersions" ma:index="31" nillable="true" ma:displayName="MediaServiceObjectDetectorVersions" ma:hidden="true" ma:indexed="true" ma:internalName="MediaServiceObjectDetectorVersions" ma:readOnly="true">
      <xsd:simpleType>
        <xsd:restriction base="dms:Text"/>
      </xsd:simpleType>
    </xsd:element>
    <xsd:element name="MediaLengthInSeconds" ma:index="32" nillable="true" ma:displayName="MediaLengthInSeconds" ma:hidden="true" ma:internalName="MediaLengthInSeconds" ma:readOnly="true">
      <xsd:simpleType>
        <xsd:restriction base="dms:Unknown"/>
      </xsd:simpleType>
    </xsd:element>
    <xsd:element name="WorkArea" ma:index="33" nillable="true" ma:displayName="Phase" ma:format="Dropdown" ma:internalName="WorkArea">
      <xsd:simpleType>
        <xsd:restriction base="dms:Text">
          <xsd:maxLength value="255"/>
        </xsd:restriction>
      </xsd:simpleType>
    </xsd:element>
    <xsd:element name="lcf76f155ced4ddcb4097134ff3c332f" ma:index="35" nillable="true" ma:taxonomy="true" ma:internalName="lcf76f155ced4ddcb4097134ff3c332f" ma:taxonomyFieldName="MediaServiceImageTags" ma:displayName="Image Tags" ma:readOnly="false" ma:fieldId="{5cf76f15-5ced-4ddc-b409-7134ff3c332f}" ma:taxonomyMulti="true" ma:sspId="797aeec6-0273-40f2-ab3e-beee73212332" ma:termSetId="09814cd3-568e-fe90-9814-8d621ff8fb84" ma:anchorId="fba54fb3-c3e1-fe81-a776-ca4b69148c4d" ma:open="true" ma:isKeyword="false">
      <xsd:complexType>
        <xsd:sequence>
          <xsd:element ref="pc:Terms" minOccurs="0" maxOccurs="1"/>
        </xsd:sequence>
      </xsd:complexType>
    </xsd:element>
    <xsd:element name="MediaServiceGenerationTime" ma:index="36" nillable="true" ma:displayName="MediaServiceGenerationTime" ma:hidden="true" ma:internalName="MediaServiceGenerationTime" ma:readOnly="true">
      <xsd:simpleType>
        <xsd:restriction base="dms:Text"/>
      </xsd:simpleType>
    </xsd:element>
    <xsd:element name="MediaServiceEventHashCode" ma:index="37" nillable="true" ma:displayName="MediaServiceEventHashCode" ma:hidden="true" ma:internalName="MediaServiceEventHashCode" ma:readOnly="true">
      <xsd:simpleType>
        <xsd:restriction base="dms:Text"/>
      </xsd:simpleType>
    </xsd:element>
    <xsd:element name="MediaServiceOCR" ma:index="3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2583b05-716c-4237-8b3d-e6be7253a64b" elementFormDefault="qualified">
    <xsd:import namespace="http://schemas.microsoft.com/office/2006/documentManagement/types"/>
    <xsd:import namespace="http://schemas.microsoft.com/office/infopath/2007/PartnerControls"/>
    <xsd:element name="SharedWithUsers" ma:index="3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4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8"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97BF8C7-92D0-4F96-BF24-0F108ACA7179}">
  <ds:schemaRefs>
    <ds:schemaRef ds:uri="office.server.policy"/>
  </ds:schemaRefs>
</ds:datastoreItem>
</file>

<file path=customXml/itemProps2.xml><?xml version="1.0" encoding="utf-8"?>
<ds:datastoreItem xmlns:ds="http://schemas.openxmlformats.org/officeDocument/2006/customXml" ds:itemID="{E09CF195-8A4A-48F3-ABDE-3C397B03401E}">
  <ds:schemaRefs>
    <ds:schemaRef ds:uri="Microsoft.SharePoint.Taxonomy.ContentTypeSync"/>
  </ds:schemaRefs>
</ds:datastoreItem>
</file>

<file path=customXml/itemProps3.xml><?xml version="1.0" encoding="utf-8"?>
<ds:datastoreItem xmlns:ds="http://schemas.openxmlformats.org/officeDocument/2006/customXml" ds:itemID="{EEF63C2D-3F6C-4344-9B21-4F0527F33EE3}">
  <ds:schemaRefs>
    <ds:schemaRef ds:uri="http://schemas.microsoft.com/sharepoint/v3/contenttype/forms"/>
  </ds:schemaRefs>
</ds:datastoreItem>
</file>

<file path=customXml/itemProps4.xml><?xml version="1.0" encoding="utf-8"?>
<ds:datastoreItem xmlns:ds="http://schemas.openxmlformats.org/officeDocument/2006/customXml" ds:itemID="{2EA80166-C088-4F8B-8AF5-E570DF96A1EE}">
  <ds:schemaRefs>
    <ds:schemaRef ds:uri="http://schemas.microsoft.com/sharepoint/events"/>
  </ds:schemaRefs>
</ds:datastoreItem>
</file>

<file path=customXml/itemProps5.xml><?xml version="1.0" encoding="utf-8"?>
<ds:datastoreItem xmlns:ds="http://schemas.openxmlformats.org/officeDocument/2006/customXml" ds:itemID="{FE06AD1D-AB7F-4622-9B47-42094072125B}">
  <ds:schemaRefs>
    <ds:schemaRef ds:uri="http://schemas.microsoft.com/office/2006/metadata/properties"/>
    <ds:schemaRef ds:uri="http://schemas.microsoft.com/office/infopath/2007/PartnerControls"/>
    <ds:schemaRef ds:uri="http://schemas.microsoft.com/sharepoint/v3"/>
    <ds:schemaRef ds:uri="9fd47c19-1c4a-4d7d-b342-c10cef269344"/>
    <ds:schemaRef ds:uri="77273cd0-9c20-4349-a06c-241d7f23b3c7"/>
    <ds:schemaRef ds:uri="4a03a07a-f2e5-4459-a6e4-193ba0425339"/>
    <ds:schemaRef ds:uri="05aa45cf-ed89-4733-97a8-db4ce5c51511"/>
    <ds:schemaRef ds:uri="a5f32de4-e402-4188-b034-e71ca7d22e54"/>
  </ds:schemaRefs>
</ds:datastoreItem>
</file>

<file path=customXml/itemProps6.xml><?xml version="1.0" encoding="utf-8"?>
<ds:datastoreItem xmlns:ds="http://schemas.openxmlformats.org/officeDocument/2006/customXml" ds:itemID="{0B0B1DEC-B0B8-4864-8700-D3F95738A0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fd47c19-1c4a-4d7d-b342-c10cef269344"/>
    <ds:schemaRef ds:uri="a5f32de4-e402-4188-b034-e71ca7d22e54"/>
    <ds:schemaRef ds:uri="05aa45cf-ed89-4733-97a8-db4ce5c51511"/>
    <ds:schemaRef ds:uri="4a03a07a-f2e5-4459-a6e4-193ba0425339"/>
    <ds:schemaRef ds:uri="32583b05-716c-4237-8b3d-e6be7253a64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VCMP_PPT_V1.1</Template>
  <TotalTime>3664</TotalTime>
  <Words>294</Words>
  <Application>Microsoft Office PowerPoint</Application>
  <PresentationFormat>Widescreen</PresentationFormat>
  <Paragraphs>50</Paragraphs>
  <Slides>8</Slides>
  <Notes>1</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Wingdings</vt:lpstr>
      <vt:lpstr>DEECAECAFPTheme</vt:lpstr>
      <vt:lpstr>Victorian Coastal Monitoring Program </vt:lpstr>
      <vt:lpstr>Introduction and access to VicWaves </vt:lpstr>
      <vt:lpstr>How to use VicWaves</vt:lpstr>
      <vt:lpstr>Live Data</vt:lpstr>
      <vt:lpstr>Live Data – Video </vt:lpstr>
      <vt:lpstr>Historical Data</vt:lpstr>
      <vt:lpstr>Historical Data - Video</vt:lpstr>
      <vt:lpstr>How to use VicWaves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Victorian Coastal Monitoring Program </dc:title>
  <dc:creator>Rebecca A Stuart (DEECA)</dc:creator>
  <cp:lastModifiedBy>Rebecca A Stuart (DEECA)</cp:lastModifiedBy>
  <cp:revision>2</cp:revision>
  <dcterms:created xsi:type="dcterms:W3CDTF">2023-09-04T02:15:18Z</dcterms:created>
  <dcterms:modified xsi:type="dcterms:W3CDTF">2023-11-28T06:23:30Z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0x0101009298E819CE1EBB4F8D2096B3E0F0C2911D00ECBA19695F4935488F03AECFD5FC435E</vt:lpwstr>
  </property>
  <property fmtid="{D5CDD505-2E9C-101B-9397-08002B2CF9AE}" pid="3" name="Agency">
    <vt:lpwstr>1;#Department of Environment, Land, Water and Planning|607a3f87-1228-4cd9-82a5-076aa8776274</vt:lpwstr>
  </property>
  <property fmtid="{D5CDD505-2E9C-101B-9397-08002B2CF9AE}" pid="4" name="Dissemination Limiting Marker">
    <vt:lpwstr>9;#FOUO|955eb6fc-b35a-4808-8aa5-31e514fa3f26</vt:lpwstr>
  </property>
  <property fmtid="{D5CDD505-2E9C-101B-9397-08002B2CF9AE}" pid="5" name="Security Classification">
    <vt:lpwstr>10;#Unclassified|7fa379f4-4aba-4692-ab80-7d39d3a23cf4</vt:lpwstr>
  </property>
  <property fmtid="{D5CDD505-2E9C-101B-9397-08002B2CF9AE}" pid="6" name="Section">
    <vt:lpwstr/>
  </property>
  <property fmtid="{D5CDD505-2E9C-101B-9397-08002B2CF9AE}" pid="7" name="Sub-Section">
    <vt:lpwstr/>
  </property>
  <property fmtid="{D5CDD505-2E9C-101B-9397-08002B2CF9AE}" pid="8" name="Branch">
    <vt:lpwstr/>
  </property>
  <property fmtid="{D5CDD505-2E9C-101B-9397-08002B2CF9AE}" pid="9" name="Division">
    <vt:lpwstr>73;#All|8270565e-a836-42c0-aa61-1ac7b0ff14aa</vt:lpwstr>
  </property>
  <property fmtid="{D5CDD505-2E9C-101B-9397-08002B2CF9AE}" pid="10" name="Template Type">
    <vt:lpwstr/>
  </property>
  <property fmtid="{D5CDD505-2E9C-101B-9397-08002B2CF9AE}" pid="11" name="Group1">
    <vt:lpwstr/>
  </property>
  <property fmtid="{D5CDD505-2E9C-101B-9397-08002B2CF9AE}" pid="12" name="_docset_NoMedatataSyncRequired">
    <vt:lpwstr>False</vt:lpwstr>
  </property>
  <property fmtid="{D5CDD505-2E9C-101B-9397-08002B2CF9AE}" pid="13" name="Records Class Project">
    <vt:lpwstr>61;#Media releases and external comms|2b7373b1-735b-462c-80f0-e7c19c0cf9f7</vt:lpwstr>
  </property>
  <property fmtid="{D5CDD505-2E9C-101B-9397-08002B2CF9AE}" pid="14" name="_dlc_DocIdItemGuid">
    <vt:lpwstr>38693e1d-fd2e-4dd2-8a92-dd3239382c05</vt:lpwstr>
  </property>
  <property fmtid="{D5CDD505-2E9C-101B-9397-08002B2CF9AE}" pid="15" name="MediaServiceImageTags">
    <vt:lpwstr/>
  </property>
  <property fmtid="{D5CDD505-2E9C-101B-9397-08002B2CF9AE}" pid="16" name="Department Document Type">
    <vt:lpwstr/>
  </property>
  <property fmtid="{D5CDD505-2E9C-101B-9397-08002B2CF9AE}" pid="17" name="Record Purpose">
    <vt:lpwstr/>
  </property>
  <property fmtid="{D5CDD505-2E9C-101B-9397-08002B2CF9AE}" pid="18" name="MSIP_Label_4257e2ab-f512-40e2-9c9a-c64247360765_Enabled">
    <vt:lpwstr>true</vt:lpwstr>
  </property>
  <property fmtid="{D5CDD505-2E9C-101B-9397-08002B2CF9AE}" pid="19" name="MSIP_Label_4257e2ab-f512-40e2-9c9a-c64247360765_SetDate">
    <vt:lpwstr>2023-09-04T03:50:31Z</vt:lpwstr>
  </property>
  <property fmtid="{D5CDD505-2E9C-101B-9397-08002B2CF9AE}" pid="20" name="MSIP_Label_4257e2ab-f512-40e2-9c9a-c64247360765_Method">
    <vt:lpwstr>Privileged</vt:lpwstr>
  </property>
  <property fmtid="{D5CDD505-2E9C-101B-9397-08002B2CF9AE}" pid="21" name="MSIP_Label_4257e2ab-f512-40e2-9c9a-c64247360765_Name">
    <vt:lpwstr>OFFICIAL</vt:lpwstr>
  </property>
  <property fmtid="{D5CDD505-2E9C-101B-9397-08002B2CF9AE}" pid="22" name="MSIP_Label_4257e2ab-f512-40e2-9c9a-c64247360765_SiteId">
    <vt:lpwstr>e8bdd6f7-fc18-4e48-a554-7f547927223b</vt:lpwstr>
  </property>
  <property fmtid="{D5CDD505-2E9C-101B-9397-08002B2CF9AE}" pid="23" name="MSIP_Label_4257e2ab-f512-40e2-9c9a-c64247360765_ActionId">
    <vt:lpwstr>c240cf1f-5910-47ff-b677-50b31a62ef16</vt:lpwstr>
  </property>
  <property fmtid="{D5CDD505-2E9C-101B-9397-08002B2CF9AE}" pid="24" name="MSIP_Label_4257e2ab-f512-40e2-9c9a-c64247360765_ContentBits">
    <vt:lpwstr>2</vt:lpwstr>
  </property>
</Properties>
</file>