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8" r:id="rId6"/>
    <p:sldMasterId id="2147483669" r:id="rId7"/>
  </p:sldMasterIdLst>
  <p:notesMasterIdLst>
    <p:notesMasterId r:id="rId36"/>
  </p:notesMasterIdLst>
  <p:sldIdLst>
    <p:sldId id="256" r:id="rId8"/>
    <p:sldId id="257" r:id="rId9"/>
    <p:sldId id="258" r:id="rId10"/>
    <p:sldId id="259" r:id="rId11"/>
    <p:sldId id="260" r:id="rId12"/>
    <p:sldId id="263" r:id="rId13"/>
    <p:sldId id="264" r:id="rId14"/>
    <p:sldId id="265" r:id="rId15"/>
    <p:sldId id="266" r:id="rId16"/>
    <p:sldId id="268" r:id="rId17"/>
    <p:sldId id="269" r:id="rId18"/>
    <p:sldId id="270" r:id="rId19"/>
    <p:sldId id="271" r:id="rId20"/>
    <p:sldId id="272" r:id="rId21"/>
    <p:sldId id="273" r:id="rId22"/>
    <p:sldId id="274" r:id="rId23"/>
    <p:sldId id="275" r:id="rId24"/>
    <p:sldId id="276" r:id="rId25"/>
    <p:sldId id="278" r:id="rId26"/>
    <p:sldId id="279" r:id="rId27"/>
    <p:sldId id="280" r:id="rId28"/>
    <p:sldId id="281" r:id="rId29"/>
    <p:sldId id="282" r:id="rId30"/>
    <p:sldId id="283" r:id="rId31"/>
    <p:sldId id="284" r:id="rId32"/>
    <p:sldId id="285" r:id="rId33"/>
    <p:sldId id="287" r:id="rId34"/>
    <p:sldId id="288" r:id="rId35"/>
  </p:sldIdLst>
  <p:sldSz cx="9144000" cy="6858000" type="screen4x3"/>
  <p:notesSz cx="6858000" cy="9144000"/>
  <p:embeddedFontLst>
    <p:embeddedFont>
      <p:font typeface="Comfortaa" panose="020B0604020202020204" charset="0"/>
      <p:regular r:id="rId37"/>
      <p:bold r:id="rId38"/>
    </p:embeddedFont>
    <p:embeddedFont>
      <p:font typeface="Helvetica Neue" panose="020B0604020202020204" charset="0"/>
      <p:regular r:id="rId39"/>
      <p:bold r:id="rId40"/>
      <p:italic r:id="rId41"/>
      <p:boldItalic r:id="rId42"/>
    </p:embeddedFont>
    <p:embeddedFont>
      <p:font typeface="Roboto" panose="02000000000000000000" pitchFamily="2"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910">
          <p15:clr>
            <a:srgbClr val="9AA0A6"/>
          </p15:clr>
        </p15:guide>
        <p15:guide id="2" orient="horz" pos="261">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AB3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EEF59D-85C9-0DF8-2325-2C0AEC73B4D1}" v="1" dt="2026-06-17T23:21:43.4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079"/>
    <p:restoredTop sz="94694"/>
  </p:normalViewPr>
  <p:slideViewPr>
    <p:cSldViewPr snapToGrid="0">
      <p:cViewPr>
        <p:scale>
          <a:sx n="58" d="100"/>
          <a:sy n="58" d="100"/>
        </p:scale>
        <p:origin x="1312" y="68"/>
      </p:cViewPr>
      <p:guideLst>
        <p:guide pos="2910"/>
        <p:guide orient="horz" pos="26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font" Target="fonts/font3.fntdata"/><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font" Target="fonts/font6.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customXml" Target="../customXml/item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notesMaster" Target="notesMasters/notesMaster1.xml"/><Relationship Id="rId49"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font" Target="fonts/font8.fntdata"/><Relationship Id="rId52"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font" Target="fonts/font7.fntdata"/><Relationship Id="rId48" Type="http://schemas.openxmlformats.org/officeDocument/2006/relationships/viewProps" Target="viewProps.xml"/><Relationship Id="rId8" Type="http://schemas.openxmlformats.org/officeDocument/2006/relationships/slide" Target="slides/slide1.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3.xml"/><Relationship Id="rId41"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Master" Target="slideMasters/slide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ya Kaartinen-Price (DEECA)" userId="S::shaya.kaartinen-price@deeca.vic.gov.au::2cbfa7c8-deea-478d-8ef3-552188cada14" providerId="AD" clId="Web-{DAEEF59D-85C9-0DF8-2325-2C0AEC73B4D1}"/>
    <pc:docChg chg="modSld">
      <pc:chgData name="Shaya Kaartinen-Price (DEECA)" userId="S::shaya.kaartinen-price@deeca.vic.gov.au::2cbfa7c8-deea-478d-8ef3-552188cada14" providerId="AD" clId="Web-{DAEEF59D-85C9-0DF8-2325-2C0AEC73B4D1}" dt="2026-06-17T23:21:43.407" v="0" actId="20577"/>
      <pc:docMkLst>
        <pc:docMk/>
      </pc:docMkLst>
      <pc:sldChg chg="modSp">
        <pc:chgData name="Shaya Kaartinen-Price (DEECA)" userId="S::shaya.kaartinen-price@deeca.vic.gov.au::2cbfa7c8-deea-478d-8ef3-552188cada14" providerId="AD" clId="Web-{DAEEF59D-85C9-0DF8-2325-2C0AEC73B4D1}" dt="2026-06-17T23:21:43.407" v="0" actId="20577"/>
        <pc:sldMkLst>
          <pc:docMk/>
          <pc:sldMk cId="0" sldId="285"/>
        </pc:sldMkLst>
        <pc:spChg chg="mod">
          <ac:chgData name="Shaya Kaartinen-Price (DEECA)" userId="S::shaya.kaartinen-price@deeca.vic.gov.au::2cbfa7c8-deea-478d-8ef3-552188cada14" providerId="AD" clId="Web-{DAEEF59D-85C9-0DF8-2325-2C0AEC73B4D1}" dt="2026-06-17T23:21:43.407" v="0" actId="20577"/>
          <ac:spMkLst>
            <pc:docMk/>
            <pc:sldMk cId="0" sldId="285"/>
            <ac:spMk id="48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12e4ba6d315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12e4ba6d315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12fee29d16f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12fee29d16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12e4ba6d315_0_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12e4ba6d315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12fee29d16f_1_1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12fee29d16f_1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12fee29d16f_1_1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12fee29d16f_1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12fee29d16f_1_1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12fee29d16f_1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12fee29d16f_1_1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12fee29d16f_1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12fee29d16f_1_1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12fee29d16f_1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12fee29d16f_1_1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12fee29d16f_1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12e4ba6d315_0_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12e4ba6d315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12e4ba6d315_0_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12e4ba6d315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12e4ba6d315_0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12e4ba6d315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12e4ba6d315_0_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12e4ba6d315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12fee29d16f_1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8" name="Google Shape;418;g12fee29d16f_1_2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12e4ba6d315_0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12e4ba6d315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12fee29d16f_1_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1" name="Google Shape;441;g12fee29d16f_1_2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12e4ba6d315_0_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12e4ba6d315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12fee29d387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4" name="Google Shape;464;g12fee29d387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12e4ba6d315_0_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12e4ba6d315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12e4ba6d315_0_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12e4ba6d315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12e4ba6d315_0_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12e4ba6d315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12fee29d16f_1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5" name="Google Shape;215;g12fee29d16f_1_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12e4ba6d315_0_1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12e4ba6d315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12e4ba6d315_0_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12e4ba6d31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12e4ba6d315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12e4ba6d31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12fee29d16f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12fee29d16f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Great Southern Reef has a huge diversity of seaweeds. They can be divided into 3 distinct groups. Brown (like our golden kelp), red and green algae. An estimated 77% of the 565 species of red seaweed found on the Great Southern Reef are not found anywhere else on Earth! Although most predominant in freshwater, green seaweeds have many marine representatives along the Great Southern Reef.</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12fee29d387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3" name="Google Shape;283;g12fee29d387_0_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12e4ba6d315_0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12e4ba6d315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G 1 Cover B 1 1">
  <p:cSld name="TITLE_1_1_1">
    <p:spTree>
      <p:nvGrpSpPr>
        <p:cNvPr id="1" name="Shape 11"/>
        <p:cNvGrpSpPr/>
        <p:nvPr/>
      </p:nvGrpSpPr>
      <p:grpSpPr>
        <a:xfrm>
          <a:off x="0" y="0"/>
          <a:ext cx="0" cy="0"/>
          <a:chOff x="0" y="0"/>
          <a:chExt cx="0" cy="0"/>
        </a:xfrm>
      </p:grpSpPr>
      <p:pic>
        <p:nvPicPr>
          <p:cNvPr id="12" name="Google Shape;12;p2"/>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750"/>
            <a:ext cx="9144000" cy="2545350"/>
          </a:xfrm>
          <a:prstGeom prst="rect">
            <a:avLst/>
          </a:prstGeom>
          <a:noFill/>
          <a:ln>
            <a:noFill/>
          </a:ln>
        </p:spPr>
      </p:pic>
      <p:sp>
        <p:nvSpPr>
          <p:cNvPr id="13" name="Google Shape;13;p2"/>
          <p:cNvSpPr txBox="1"/>
          <p:nvPr/>
        </p:nvSpPr>
        <p:spPr>
          <a:xfrm>
            <a:off x="0" y="1453775"/>
            <a:ext cx="4901100" cy="449100"/>
          </a:xfrm>
          <a:prstGeom prst="rect">
            <a:avLst/>
          </a:prstGeom>
          <a:noFill/>
          <a:ln>
            <a:noFill/>
          </a:ln>
        </p:spPr>
        <p:txBody>
          <a:bodyPr spcFirstLastPara="1" wrap="square" lIns="16457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0" i="0" u="none" strike="noStrike" cap="none">
                <a:solidFill>
                  <a:srgbClr val="000000"/>
                </a:solidFill>
                <a:highlight>
                  <a:srgbClr val="FBAF33"/>
                </a:highlight>
                <a:latin typeface="Arial"/>
                <a:ea typeface="Arial"/>
                <a:cs typeface="Arial"/>
                <a:sym typeface="Arial"/>
              </a:rPr>
              <a:t>K̓TSI H̓A̓GI̓UƛA</a:t>
            </a:r>
            <a:r>
              <a:rPr lang="en" sz="1600" b="1" i="0" u="none" strike="noStrike" cap="none">
                <a:solidFill>
                  <a:srgbClr val="000000"/>
                </a:solidFill>
                <a:highlight>
                  <a:srgbClr val="FBAF33"/>
                </a:highlight>
                <a:latin typeface="Comfortaa"/>
                <a:ea typeface="Comfortaa"/>
                <a:cs typeface="Comfortaa"/>
                <a:sym typeface="Comfortaa"/>
              </a:rPr>
              <a:t> - DON’T OVERHARVEST</a:t>
            </a:r>
            <a:endParaRPr sz="1600" b="1" i="0" u="none" strike="noStrike" cap="none">
              <a:solidFill>
                <a:srgbClr val="000000"/>
              </a:solidFill>
              <a:highlight>
                <a:srgbClr val="FBAF33"/>
              </a:highlight>
              <a:latin typeface="Comfortaa"/>
              <a:ea typeface="Comfortaa"/>
              <a:cs typeface="Comfortaa"/>
              <a:sym typeface="Comfortaa"/>
            </a:endParaRPr>
          </a:p>
          <a:p>
            <a:pPr marL="0" marR="0" lvl="0" indent="0" algn="l" rtl="0">
              <a:lnSpc>
                <a:spcPct val="100000"/>
              </a:lnSpc>
              <a:spcBef>
                <a:spcPts val="0"/>
              </a:spcBef>
              <a:spcAft>
                <a:spcPts val="0"/>
              </a:spcAft>
              <a:buClr>
                <a:schemeClr val="dk1"/>
              </a:buClr>
              <a:buSzPts val="1100"/>
              <a:buFont typeface="Arial"/>
              <a:buNone/>
            </a:pPr>
            <a:endParaRPr sz="1600" b="1" i="0" u="none" strike="noStrike" cap="none">
              <a:solidFill>
                <a:srgbClr val="000000"/>
              </a:solidFill>
              <a:highlight>
                <a:srgbClr val="FBAF33"/>
              </a:highlight>
              <a:latin typeface="Comfortaa"/>
              <a:ea typeface="Comfortaa"/>
              <a:cs typeface="Comfortaa"/>
              <a:sym typeface="Comfortaa"/>
            </a:endParaRPr>
          </a:p>
          <a:p>
            <a:pPr marL="0" marR="0" lvl="0" indent="0" algn="l" rtl="0">
              <a:lnSpc>
                <a:spcPct val="100000"/>
              </a:lnSpc>
              <a:spcBef>
                <a:spcPts val="0"/>
              </a:spcBef>
              <a:spcAft>
                <a:spcPts val="0"/>
              </a:spcAft>
              <a:buClr>
                <a:schemeClr val="dk1"/>
              </a:buClr>
              <a:buSzPts val="1100"/>
              <a:buFont typeface="Arial"/>
              <a:buNone/>
            </a:pPr>
            <a:endParaRPr sz="1600" b="1" i="0" u="none" strike="noStrike" cap="none">
              <a:solidFill>
                <a:srgbClr val="000000"/>
              </a:solidFill>
              <a:highlight>
                <a:srgbClr val="FBAF33"/>
              </a:highlight>
              <a:latin typeface="Comfortaa"/>
              <a:ea typeface="Comfortaa"/>
              <a:cs typeface="Comfortaa"/>
              <a:sym typeface="Comfortaa"/>
            </a:endParaRPr>
          </a:p>
          <a:p>
            <a:pPr marL="0" marR="0" lvl="0" indent="0" algn="l" rtl="0">
              <a:lnSpc>
                <a:spcPct val="100000"/>
              </a:lnSpc>
              <a:spcBef>
                <a:spcPts val="0"/>
              </a:spcBef>
              <a:spcAft>
                <a:spcPts val="0"/>
              </a:spcAft>
              <a:buClr>
                <a:schemeClr val="dk1"/>
              </a:buClr>
              <a:buSzPts val="1100"/>
              <a:buFont typeface="Arial"/>
              <a:buNone/>
            </a:pPr>
            <a:endParaRPr sz="1600" b="1" i="0" u="none" strike="noStrike" cap="none">
              <a:solidFill>
                <a:srgbClr val="000000"/>
              </a:solidFill>
              <a:highlight>
                <a:srgbClr val="FBAF33"/>
              </a:highlight>
              <a:latin typeface="Comfortaa"/>
              <a:ea typeface="Comfortaa"/>
              <a:cs typeface="Comfortaa"/>
              <a:sym typeface="Comfortaa"/>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rgbClr val="000000"/>
              </a:solidFill>
              <a:highlight>
                <a:srgbClr val="FBAF33"/>
              </a:highlight>
              <a:latin typeface="Comfortaa"/>
              <a:ea typeface="Comfortaa"/>
              <a:cs typeface="Comfortaa"/>
              <a:sym typeface="Comfortaa"/>
            </a:endParaRPr>
          </a:p>
        </p:txBody>
      </p:sp>
      <p:sp>
        <p:nvSpPr>
          <p:cNvPr id="14" name="Google Shape;14;p2"/>
          <p:cNvSpPr txBox="1"/>
          <p:nvPr/>
        </p:nvSpPr>
        <p:spPr>
          <a:xfrm>
            <a:off x="0" y="1748375"/>
            <a:ext cx="5013600" cy="796200"/>
          </a:xfrm>
          <a:prstGeom prst="rect">
            <a:avLst/>
          </a:prstGeom>
          <a:noFill/>
          <a:ln>
            <a:noFill/>
          </a:ln>
        </p:spPr>
        <p:txBody>
          <a:bodyPr spcFirstLastPara="1" wrap="square" lIns="164575" tIns="91425" rIns="91425" bIns="91425" anchor="t" anchorCtr="0">
            <a:noAutofit/>
          </a:bodyPr>
          <a:lstStyle/>
          <a:p>
            <a:pPr marL="0" marR="0" lvl="0" indent="0" algn="l" rtl="0">
              <a:lnSpc>
                <a:spcPct val="115000"/>
              </a:lnSpc>
              <a:spcBef>
                <a:spcPts val="0"/>
              </a:spcBef>
              <a:spcAft>
                <a:spcPts val="0"/>
              </a:spcAft>
              <a:buClr>
                <a:srgbClr val="000000"/>
              </a:buClr>
              <a:buSzPts val="3000"/>
              <a:buFont typeface="Arial"/>
              <a:buNone/>
            </a:pPr>
            <a:r>
              <a:rPr lang="en" sz="3000" b="1" i="0" u="none" strike="noStrike" cap="none">
                <a:solidFill>
                  <a:srgbClr val="FFFFFF"/>
                </a:solidFill>
                <a:highlight>
                  <a:srgbClr val="BA812E"/>
                </a:highlight>
                <a:latin typeface="Comfortaa"/>
                <a:ea typeface="Comfortaa"/>
                <a:cs typeface="Comfortaa"/>
                <a:sym typeface="Comfortaa"/>
              </a:rPr>
              <a:t>HERRING HANDBOOK</a:t>
            </a:r>
            <a:endParaRPr sz="3000" b="1" i="0" u="none" strike="noStrike" cap="none">
              <a:solidFill>
                <a:srgbClr val="FFFFFF"/>
              </a:solidFill>
              <a:highlight>
                <a:srgbClr val="BA812E"/>
              </a:highlight>
              <a:latin typeface="Comfortaa"/>
              <a:ea typeface="Comfortaa"/>
              <a:cs typeface="Comfortaa"/>
              <a:sym typeface="Comfortaa"/>
            </a:endParaRPr>
          </a:p>
        </p:txBody>
      </p:sp>
      <p:cxnSp>
        <p:nvCxnSpPr>
          <p:cNvPr id="15" name="Google Shape;15;p2"/>
          <p:cNvCxnSpPr/>
          <p:nvPr/>
        </p:nvCxnSpPr>
        <p:spPr>
          <a:xfrm>
            <a:off x="0" y="2544608"/>
            <a:ext cx="9146700" cy="0"/>
          </a:xfrm>
          <a:prstGeom prst="straightConnector1">
            <a:avLst/>
          </a:prstGeom>
          <a:noFill/>
          <a:ln w="9525" cap="flat" cmpd="sng">
            <a:solidFill>
              <a:srgbClr val="595959"/>
            </a:solidFill>
            <a:prstDash val="solid"/>
            <a:round/>
            <a:headEnd type="none" w="sm" len="sm"/>
            <a:tailEnd type="none" w="sm" len="sm"/>
          </a:ln>
        </p:spPr>
      </p:cxnSp>
      <p:cxnSp>
        <p:nvCxnSpPr>
          <p:cNvPr id="16" name="Google Shape;16;p2"/>
          <p:cNvCxnSpPr/>
          <p:nvPr/>
        </p:nvCxnSpPr>
        <p:spPr>
          <a:xfrm>
            <a:off x="4186350" y="2944325"/>
            <a:ext cx="0" cy="3647100"/>
          </a:xfrm>
          <a:prstGeom prst="straightConnector1">
            <a:avLst/>
          </a:prstGeom>
          <a:noFill/>
          <a:ln w="19050" cap="flat" cmpd="sng">
            <a:solidFill>
              <a:srgbClr val="FBAF33"/>
            </a:solidFill>
            <a:prstDash val="dot"/>
            <a:round/>
            <a:headEnd type="none" w="sm" len="sm"/>
            <a:tailEnd type="none" w="sm" len="sm"/>
          </a:ln>
        </p:spPr>
      </p:cxnSp>
      <p:pic>
        <p:nvPicPr>
          <p:cNvPr id="17" name="Google Shape;17;p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313979" y="-9100"/>
            <a:ext cx="659400" cy="871827"/>
          </a:xfrm>
          <a:prstGeom prst="rect">
            <a:avLst/>
          </a:prstGeom>
          <a:noFill/>
          <a:ln>
            <a:noFill/>
          </a:ln>
        </p:spPr>
      </p:pic>
      <p:sp>
        <p:nvSpPr>
          <p:cNvPr id="18" name="Google Shape;18;p2"/>
          <p:cNvSpPr txBox="1"/>
          <p:nvPr/>
        </p:nvSpPr>
        <p:spPr>
          <a:xfrm>
            <a:off x="327000" y="2932075"/>
            <a:ext cx="3653100" cy="3651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600"/>
              <a:buFont typeface="Arial"/>
              <a:buNone/>
            </a:pPr>
            <a:r>
              <a:rPr lang="en" sz="2600" b="1" i="0" u="none" strike="noStrike" cap="none">
                <a:solidFill>
                  <a:srgbClr val="72501D"/>
                </a:solidFill>
                <a:latin typeface="Comfortaa"/>
                <a:ea typeface="Comfortaa"/>
                <a:cs typeface="Comfortaa"/>
                <a:sym typeface="Comfortaa"/>
              </a:rPr>
              <a:t>“So much depends on herring, including us!”</a:t>
            </a:r>
            <a:endParaRPr sz="2600" b="1" i="0" u="none" strike="noStrike" cap="none">
              <a:solidFill>
                <a:srgbClr val="72501D"/>
              </a:solidFill>
              <a:latin typeface="Comfortaa"/>
              <a:ea typeface="Comfortaa"/>
              <a:cs typeface="Comfortaa"/>
              <a:sym typeface="Comfortaa"/>
            </a:endParaRPr>
          </a:p>
          <a:p>
            <a:pPr marL="0" marR="0" lvl="0" indent="0" algn="l" rtl="0">
              <a:lnSpc>
                <a:spcPct val="100000"/>
              </a:lnSpc>
              <a:spcBef>
                <a:spcPts val="0"/>
              </a:spcBef>
              <a:spcAft>
                <a:spcPts val="0"/>
              </a:spcAft>
              <a:buClr>
                <a:schemeClr val="dk1"/>
              </a:buClr>
              <a:buSzPts val="1100"/>
              <a:buFont typeface="Arial"/>
              <a:buNone/>
            </a:pPr>
            <a:r>
              <a:rPr lang="en" sz="1600" b="1" i="1" u="none" strike="noStrike" cap="none">
                <a:solidFill>
                  <a:srgbClr val="72501D"/>
                </a:solidFill>
                <a:latin typeface="Comfortaa"/>
                <a:ea typeface="Comfortaa"/>
                <a:cs typeface="Comfortaa"/>
                <a:sym typeface="Comfortaa"/>
              </a:rPr>
              <a:t>                          </a:t>
            </a:r>
            <a:r>
              <a:rPr lang="en" sz="1700" b="1" i="1" u="none" strike="noStrike" cap="none">
                <a:solidFill>
                  <a:srgbClr val="72501D"/>
                </a:solidFill>
                <a:latin typeface="Comfortaa"/>
                <a:ea typeface="Comfortaa"/>
                <a:cs typeface="Comfortaa"/>
                <a:sym typeface="Comfortaa"/>
              </a:rPr>
              <a:t>  - Jordan Wilson</a:t>
            </a:r>
            <a:endParaRPr sz="1700" b="1" i="1" u="none" strike="noStrike" cap="none">
              <a:solidFill>
                <a:srgbClr val="72501D"/>
              </a:solidFill>
              <a:latin typeface="Comfortaa"/>
              <a:ea typeface="Comfortaa"/>
              <a:cs typeface="Comfortaa"/>
              <a:sym typeface="Comfortaa"/>
            </a:endParaRPr>
          </a:p>
          <a:p>
            <a:pPr marL="457200" marR="0" lvl="0" indent="0" algn="l" rtl="0">
              <a:lnSpc>
                <a:spcPct val="100000"/>
              </a:lnSpc>
              <a:spcBef>
                <a:spcPts val="0"/>
              </a:spcBef>
              <a:spcAft>
                <a:spcPts val="0"/>
              </a:spcAft>
              <a:buClr>
                <a:srgbClr val="000000"/>
              </a:buClr>
              <a:buSzPts val="2800"/>
              <a:buFont typeface="Arial"/>
              <a:buNone/>
            </a:pPr>
            <a:endParaRPr sz="2800" b="1" i="0" u="none" strike="noStrike" cap="none">
              <a:solidFill>
                <a:srgbClr val="72501D"/>
              </a:solidFill>
              <a:latin typeface="Comfortaa"/>
              <a:ea typeface="Comfortaa"/>
              <a:cs typeface="Comfortaa"/>
              <a:sym typeface="Comfortaa"/>
            </a:endParaRPr>
          </a:p>
        </p:txBody>
      </p:sp>
      <p:sp>
        <p:nvSpPr>
          <p:cNvPr id="19" name="Google Shape;19;p2"/>
          <p:cNvSpPr/>
          <p:nvPr/>
        </p:nvSpPr>
        <p:spPr>
          <a:xfrm>
            <a:off x="54225" y="6302300"/>
            <a:ext cx="5583900" cy="449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orient="horz" pos="1440">
          <p15:clr>
            <a:srgbClr val="FA7B17"/>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1"/>
        <p:cNvGrpSpPr/>
        <p:nvPr/>
      </p:nvGrpSpPr>
      <p:grpSpPr>
        <a:xfrm>
          <a:off x="0" y="0"/>
          <a:ext cx="0" cy="0"/>
          <a:chOff x="0" y="0"/>
          <a:chExt cx="0" cy="0"/>
        </a:xfrm>
      </p:grpSpPr>
      <p:sp>
        <p:nvSpPr>
          <p:cNvPr id="132" name="Google Shape;132;p12"/>
          <p:cNvSpPr txBox="1">
            <a:spLocks noGrp="1"/>
          </p:cNvSpPr>
          <p:nvPr>
            <p:ph type="ctrTitle"/>
          </p:nvPr>
        </p:nvSpPr>
        <p:spPr>
          <a:xfrm>
            <a:off x="686944" y="1124233"/>
            <a:ext cx="7785354" cy="2391580"/>
          </a:xfrm>
          <a:prstGeom prst="rect">
            <a:avLst/>
          </a:prstGeom>
          <a:noFill/>
          <a:ln>
            <a:noFill/>
          </a:ln>
        </p:spPr>
        <p:txBody>
          <a:bodyPr spcFirstLastPara="1" wrap="square" lIns="109700" tIns="54850" rIns="109700" bIns="5485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sp>
        <p:nvSpPr>
          <p:cNvPr id="133" name="Google Shape;133;p12"/>
          <p:cNvSpPr txBox="1">
            <a:spLocks noGrp="1"/>
          </p:cNvSpPr>
          <p:nvPr>
            <p:ph type="subTitle" idx="1"/>
          </p:nvPr>
        </p:nvSpPr>
        <p:spPr>
          <a:xfrm>
            <a:off x="1144906" y="3608041"/>
            <a:ext cx="6869430" cy="1658521"/>
          </a:xfrm>
          <a:prstGeom prst="rect">
            <a:avLst/>
          </a:prstGeom>
          <a:noFill/>
          <a:ln>
            <a:noFill/>
          </a:ln>
        </p:spPr>
        <p:txBody>
          <a:bodyPr spcFirstLastPara="1" wrap="square" lIns="109700" tIns="54850" rIns="109700" bIns="5485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34" name="Google Shape;134;p12"/>
          <p:cNvSpPr txBox="1">
            <a:spLocks noGrp="1"/>
          </p:cNvSpPr>
          <p:nvPr>
            <p:ph type="dt" idx="10"/>
          </p:nvPr>
        </p:nvSpPr>
        <p:spPr>
          <a:xfrm>
            <a:off x="629698" y="6366946"/>
            <a:ext cx="2060830" cy="365734"/>
          </a:xfrm>
          <a:prstGeom prst="rect">
            <a:avLst/>
          </a:prstGeom>
          <a:noFill/>
          <a:ln>
            <a:noFill/>
          </a:ln>
        </p:spPr>
        <p:txBody>
          <a:bodyPr spcFirstLastPara="1" wrap="square" lIns="109700" tIns="54850" rIns="109700" bIns="54850" anchor="ctr" anchorCtr="0">
            <a:noAutofit/>
          </a:bodyPr>
          <a:lstStyle>
            <a:lvl1pPr lvl="0" algn="l">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35" name="Google Shape;135;p12"/>
          <p:cNvSpPr txBox="1">
            <a:spLocks noGrp="1"/>
          </p:cNvSpPr>
          <p:nvPr>
            <p:ph type="ftr" idx="11"/>
          </p:nvPr>
        </p:nvSpPr>
        <p:spPr>
          <a:xfrm>
            <a:off x="3033998" y="6366946"/>
            <a:ext cx="3091243" cy="365734"/>
          </a:xfrm>
          <a:prstGeom prst="rect">
            <a:avLst/>
          </a:prstGeom>
          <a:noFill/>
          <a:ln>
            <a:noFill/>
          </a:ln>
        </p:spPr>
        <p:txBody>
          <a:bodyPr spcFirstLastPara="1" wrap="square" lIns="109700" tIns="54850" rIns="109700" bIns="54850" anchor="ctr" anchorCtr="0">
            <a:noAutofit/>
          </a:bodyPr>
          <a:lstStyle>
            <a:lvl1pPr lvl="0" algn="ctr">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36" name="Google Shape;136;p12"/>
          <p:cNvSpPr txBox="1">
            <a:spLocks noGrp="1"/>
          </p:cNvSpPr>
          <p:nvPr>
            <p:ph type="sldNum" idx="12"/>
          </p:nvPr>
        </p:nvSpPr>
        <p:spPr>
          <a:xfrm>
            <a:off x="6468713" y="6366946"/>
            <a:ext cx="2060830" cy="365734"/>
          </a:xfrm>
          <a:prstGeom prst="rect">
            <a:avLst/>
          </a:prstGeom>
          <a:noFill/>
          <a:ln>
            <a:noFill/>
          </a:ln>
        </p:spPr>
        <p:txBody>
          <a:bodyPr spcFirstLastPara="1" wrap="square" lIns="109700" tIns="54850" rIns="109700" bIns="54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7"/>
        <p:cNvGrpSpPr/>
        <p:nvPr/>
      </p:nvGrpSpPr>
      <p:grpSpPr>
        <a:xfrm>
          <a:off x="0" y="0"/>
          <a:ext cx="0" cy="0"/>
          <a:chOff x="0" y="0"/>
          <a:chExt cx="0" cy="0"/>
        </a:xfrm>
      </p:grpSpPr>
      <p:sp>
        <p:nvSpPr>
          <p:cNvPr id="138" name="Google Shape;138;p13"/>
          <p:cNvSpPr txBox="1">
            <a:spLocks noGrp="1"/>
          </p:cNvSpPr>
          <p:nvPr>
            <p:ph type="title"/>
          </p:nvPr>
        </p:nvSpPr>
        <p:spPr>
          <a:xfrm>
            <a:off x="629698" y="365735"/>
            <a:ext cx="7899845" cy="1327772"/>
          </a:xfrm>
          <a:prstGeom prst="rect">
            <a:avLst/>
          </a:prstGeom>
          <a:noFill/>
          <a:ln>
            <a:noFill/>
          </a:ln>
        </p:spPr>
        <p:txBody>
          <a:bodyPr spcFirstLastPara="1" wrap="square" lIns="109700" tIns="54850" rIns="109700" bIns="54850" anchor="ctr" anchorCtr="0">
            <a:normAutofit/>
          </a:bodyPr>
          <a:lstStyle>
            <a:lvl1pPr lvl="0" algn="l">
              <a:lnSpc>
                <a:spcPct val="90000"/>
              </a:lnSpc>
              <a:spcBef>
                <a:spcPts val="0"/>
              </a:spcBef>
              <a:spcAft>
                <a:spcPts val="0"/>
              </a:spcAft>
              <a:buClr>
                <a:schemeClr val="dk1"/>
              </a:buClr>
              <a:buSzPts val="2200"/>
              <a:buNone/>
              <a:defRPr/>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sp>
        <p:nvSpPr>
          <p:cNvPr id="139" name="Google Shape;139;p13"/>
          <p:cNvSpPr txBox="1">
            <a:spLocks noGrp="1"/>
          </p:cNvSpPr>
          <p:nvPr>
            <p:ph type="body" idx="1"/>
          </p:nvPr>
        </p:nvSpPr>
        <p:spPr>
          <a:xfrm>
            <a:off x="629698" y="1828668"/>
            <a:ext cx="7899845" cy="4358591"/>
          </a:xfrm>
          <a:prstGeom prst="rect">
            <a:avLst/>
          </a:prstGeom>
          <a:noFill/>
          <a:ln>
            <a:noFill/>
          </a:ln>
        </p:spPr>
        <p:txBody>
          <a:bodyPr spcFirstLastPara="1" wrap="square" lIns="109700" tIns="54850" rIns="109700" bIns="54850" anchor="t" anchorCtr="0">
            <a:normAutofit/>
          </a:bodyPr>
          <a:lstStyle>
            <a:lvl1pPr marL="457200" lvl="0" indent="-368300" algn="l">
              <a:lnSpc>
                <a:spcPct val="90000"/>
              </a:lnSpc>
              <a:spcBef>
                <a:spcPts val="1000"/>
              </a:spcBef>
              <a:spcAft>
                <a:spcPts val="0"/>
              </a:spcAft>
              <a:buClr>
                <a:schemeClr val="dk1"/>
              </a:buClr>
              <a:buSzPts val="2200"/>
              <a:buChar char="•"/>
              <a:defRPr/>
            </a:lvl1pPr>
            <a:lvl2pPr marL="914400" lvl="1" indent="-368300" algn="l">
              <a:lnSpc>
                <a:spcPct val="90000"/>
              </a:lnSpc>
              <a:spcBef>
                <a:spcPts val="500"/>
              </a:spcBef>
              <a:spcAft>
                <a:spcPts val="0"/>
              </a:spcAft>
              <a:buClr>
                <a:schemeClr val="dk1"/>
              </a:buClr>
              <a:buSzPts val="2200"/>
              <a:buChar char="•"/>
              <a:defRPr/>
            </a:lvl2pPr>
            <a:lvl3pPr marL="1371600" lvl="2" indent="-368300" algn="l">
              <a:lnSpc>
                <a:spcPct val="90000"/>
              </a:lnSpc>
              <a:spcBef>
                <a:spcPts val="500"/>
              </a:spcBef>
              <a:spcAft>
                <a:spcPts val="0"/>
              </a:spcAft>
              <a:buClr>
                <a:schemeClr val="dk1"/>
              </a:buClr>
              <a:buSzPts val="2200"/>
              <a:buChar char="•"/>
              <a:defRPr/>
            </a:lvl3pPr>
            <a:lvl4pPr marL="1828800" lvl="3" indent="-368300" algn="l">
              <a:lnSpc>
                <a:spcPct val="90000"/>
              </a:lnSpc>
              <a:spcBef>
                <a:spcPts val="500"/>
              </a:spcBef>
              <a:spcAft>
                <a:spcPts val="0"/>
              </a:spcAft>
              <a:buClr>
                <a:schemeClr val="dk1"/>
              </a:buClr>
              <a:buSzPts val="2200"/>
              <a:buChar char="•"/>
              <a:defRPr/>
            </a:lvl4pPr>
            <a:lvl5pPr marL="2286000" lvl="4" indent="-368300" algn="l">
              <a:lnSpc>
                <a:spcPct val="90000"/>
              </a:lnSpc>
              <a:spcBef>
                <a:spcPts val="500"/>
              </a:spcBef>
              <a:spcAft>
                <a:spcPts val="0"/>
              </a:spcAft>
              <a:buClr>
                <a:schemeClr val="dk1"/>
              </a:buClr>
              <a:buSzPts val="2200"/>
              <a:buChar char="•"/>
              <a:defRPr/>
            </a:lvl5pPr>
            <a:lvl6pPr marL="2743200" lvl="5" indent="-368300" algn="l">
              <a:lnSpc>
                <a:spcPct val="90000"/>
              </a:lnSpc>
              <a:spcBef>
                <a:spcPts val="500"/>
              </a:spcBef>
              <a:spcAft>
                <a:spcPts val="0"/>
              </a:spcAft>
              <a:buClr>
                <a:schemeClr val="dk1"/>
              </a:buClr>
              <a:buSzPts val="2200"/>
              <a:buChar char="•"/>
              <a:defRPr/>
            </a:lvl6pPr>
            <a:lvl7pPr marL="3200400" lvl="6" indent="-368300" algn="l">
              <a:lnSpc>
                <a:spcPct val="90000"/>
              </a:lnSpc>
              <a:spcBef>
                <a:spcPts val="500"/>
              </a:spcBef>
              <a:spcAft>
                <a:spcPts val="0"/>
              </a:spcAft>
              <a:buClr>
                <a:schemeClr val="dk1"/>
              </a:buClr>
              <a:buSzPts val="2200"/>
              <a:buChar char="•"/>
              <a:defRPr/>
            </a:lvl7pPr>
            <a:lvl8pPr marL="3657600" lvl="7" indent="-368300" algn="l">
              <a:lnSpc>
                <a:spcPct val="90000"/>
              </a:lnSpc>
              <a:spcBef>
                <a:spcPts val="500"/>
              </a:spcBef>
              <a:spcAft>
                <a:spcPts val="0"/>
              </a:spcAft>
              <a:buClr>
                <a:schemeClr val="dk1"/>
              </a:buClr>
              <a:buSzPts val="2200"/>
              <a:buChar char="•"/>
              <a:defRPr/>
            </a:lvl8pPr>
            <a:lvl9pPr marL="4114800" lvl="8" indent="-368300" algn="l">
              <a:lnSpc>
                <a:spcPct val="90000"/>
              </a:lnSpc>
              <a:spcBef>
                <a:spcPts val="500"/>
              </a:spcBef>
              <a:spcAft>
                <a:spcPts val="0"/>
              </a:spcAft>
              <a:buClr>
                <a:schemeClr val="dk1"/>
              </a:buClr>
              <a:buSzPts val="2200"/>
              <a:buChar char="•"/>
              <a:defRPr/>
            </a:lvl9pPr>
          </a:lstStyle>
          <a:p>
            <a:endParaRPr/>
          </a:p>
        </p:txBody>
      </p:sp>
      <p:sp>
        <p:nvSpPr>
          <p:cNvPr id="140" name="Google Shape;140;p13"/>
          <p:cNvSpPr txBox="1">
            <a:spLocks noGrp="1"/>
          </p:cNvSpPr>
          <p:nvPr>
            <p:ph type="dt" idx="10"/>
          </p:nvPr>
        </p:nvSpPr>
        <p:spPr>
          <a:xfrm>
            <a:off x="629698" y="6366946"/>
            <a:ext cx="2060830" cy="365734"/>
          </a:xfrm>
          <a:prstGeom prst="rect">
            <a:avLst/>
          </a:prstGeom>
          <a:noFill/>
          <a:ln>
            <a:noFill/>
          </a:ln>
        </p:spPr>
        <p:txBody>
          <a:bodyPr spcFirstLastPara="1" wrap="square" lIns="109700" tIns="54850" rIns="109700" bIns="54850" anchor="ctr" anchorCtr="0">
            <a:noAutofit/>
          </a:bodyPr>
          <a:lstStyle>
            <a:lvl1pPr lvl="0" algn="l">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41" name="Google Shape;141;p13"/>
          <p:cNvSpPr txBox="1">
            <a:spLocks noGrp="1"/>
          </p:cNvSpPr>
          <p:nvPr>
            <p:ph type="ftr" idx="11"/>
          </p:nvPr>
        </p:nvSpPr>
        <p:spPr>
          <a:xfrm>
            <a:off x="3033998" y="6366946"/>
            <a:ext cx="3091243" cy="365734"/>
          </a:xfrm>
          <a:prstGeom prst="rect">
            <a:avLst/>
          </a:prstGeom>
          <a:noFill/>
          <a:ln>
            <a:noFill/>
          </a:ln>
        </p:spPr>
        <p:txBody>
          <a:bodyPr spcFirstLastPara="1" wrap="square" lIns="109700" tIns="54850" rIns="109700" bIns="54850" anchor="ctr" anchorCtr="0">
            <a:noAutofit/>
          </a:bodyPr>
          <a:lstStyle>
            <a:lvl1pPr lvl="0" algn="ctr">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42" name="Google Shape;142;p13"/>
          <p:cNvSpPr txBox="1">
            <a:spLocks noGrp="1"/>
          </p:cNvSpPr>
          <p:nvPr>
            <p:ph type="sldNum" idx="12"/>
          </p:nvPr>
        </p:nvSpPr>
        <p:spPr>
          <a:xfrm>
            <a:off x="6468713" y="6366946"/>
            <a:ext cx="2060830" cy="365734"/>
          </a:xfrm>
          <a:prstGeom prst="rect">
            <a:avLst/>
          </a:prstGeom>
          <a:noFill/>
          <a:ln>
            <a:noFill/>
          </a:ln>
        </p:spPr>
        <p:txBody>
          <a:bodyPr spcFirstLastPara="1" wrap="square" lIns="109700" tIns="54850" rIns="109700" bIns="54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3"/>
        <p:cNvGrpSpPr/>
        <p:nvPr/>
      </p:nvGrpSpPr>
      <p:grpSpPr>
        <a:xfrm>
          <a:off x="0" y="0"/>
          <a:ext cx="0" cy="0"/>
          <a:chOff x="0" y="0"/>
          <a:chExt cx="0" cy="0"/>
        </a:xfrm>
      </p:grpSpPr>
      <p:sp>
        <p:nvSpPr>
          <p:cNvPr id="144" name="Google Shape;144;p14"/>
          <p:cNvSpPr txBox="1">
            <a:spLocks noGrp="1"/>
          </p:cNvSpPr>
          <p:nvPr>
            <p:ph type="title"/>
          </p:nvPr>
        </p:nvSpPr>
        <p:spPr>
          <a:xfrm>
            <a:off x="624928" y="1712590"/>
            <a:ext cx="7899845" cy="2857492"/>
          </a:xfrm>
          <a:prstGeom prst="rect">
            <a:avLst/>
          </a:prstGeom>
          <a:noFill/>
          <a:ln>
            <a:noFill/>
          </a:ln>
        </p:spPr>
        <p:txBody>
          <a:bodyPr spcFirstLastPara="1" wrap="square" lIns="109700" tIns="54850" rIns="109700" bIns="5485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sp>
        <p:nvSpPr>
          <p:cNvPr id="145" name="Google Shape;145;p14"/>
          <p:cNvSpPr txBox="1">
            <a:spLocks noGrp="1"/>
          </p:cNvSpPr>
          <p:nvPr>
            <p:ph type="body" idx="1"/>
          </p:nvPr>
        </p:nvSpPr>
        <p:spPr>
          <a:xfrm>
            <a:off x="624928" y="4597114"/>
            <a:ext cx="7899845" cy="1502687"/>
          </a:xfrm>
          <a:prstGeom prst="rect">
            <a:avLst/>
          </a:prstGeom>
          <a:noFill/>
          <a:ln>
            <a:noFill/>
          </a:ln>
        </p:spPr>
        <p:txBody>
          <a:bodyPr spcFirstLastPara="1" wrap="square" lIns="109700" tIns="54850" rIns="109700" bIns="5485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46" name="Google Shape;146;p14"/>
          <p:cNvSpPr txBox="1">
            <a:spLocks noGrp="1"/>
          </p:cNvSpPr>
          <p:nvPr>
            <p:ph type="dt" idx="10"/>
          </p:nvPr>
        </p:nvSpPr>
        <p:spPr>
          <a:xfrm>
            <a:off x="629698" y="6366946"/>
            <a:ext cx="2060830" cy="365734"/>
          </a:xfrm>
          <a:prstGeom prst="rect">
            <a:avLst/>
          </a:prstGeom>
          <a:noFill/>
          <a:ln>
            <a:noFill/>
          </a:ln>
        </p:spPr>
        <p:txBody>
          <a:bodyPr spcFirstLastPara="1" wrap="square" lIns="109700" tIns="54850" rIns="109700" bIns="54850" anchor="ctr" anchorCtr="0">
            <a:noAutofit/>
          </a:bodyPr>
          <a:lstStyle>
            <a:lvl1pPr lvl="0" algn="l">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47" name="Google Shape;147;p14"/>
          <p:cNvSpPr txBox="1">
            <a:spLocks noGrp="1"/>
          </p:cNvSpPr>
          <p:nvPr>
            <p:ph type="ftr" idx="11"/>
          </p:nvPr>
        </p:nvSpPr>
        <p:spPr>
          <a:xfrm>
            <a:off x="3033998" y="6366946"/>
            <a:ext cx="3091243" cy="365734"/>
          </a:xfrm>
          <a:prstGeom prst="rect">
            <a:avLst/>
          </a:prstGeom>
          <a:noFill/>
          <a:ln>
            <a:noFill/>
          </a:ln>
        </p:spPr>
        <p:txBody>
          <a:bodyPr spcFirstLastPara="1" wrap="square" lIns="109700" tIns="54850" rIns="109700" bIns="54850" anchor="ctr" anchorCtr="0">
            <a:noAutofit/>
          </a:bodyPr>
          <a:lstStyle>
            <a:lvl1pPr lvl="0" algn="ctr">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48" name="Google Shape;148;p14"/>
          <p:cNvSpPr txBox="1">
            <a:spLocks noGrp="1"/>
          </p:cNvSpPr>
          <p:nvPr>
            <p:ph type="sldNum" idx="12"/>
          </p:nvPr>
        </p:nvSpPr>
        <p:spPr>
          <a:xfrm>
            <a:off x="6468713" y="6366946"/>
            <a:ext cx="2060830" cy="365734"/>
          </a:xfrm>
          <a:prstGeom prst="rect">
            <a:avLst/>
          </a:prstGeom>
          <a:noFill/>
          <a:ln>
            <a:noFill/>
          </a:ln>
        </p:spPr>
        <p:txBody>
          <a:bodyPr spcFirstLastPara="1" wrap="square" lIns="109700" tIns="54850" rIns="109700" bIns="54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49"/>
        <p:cNvGrpSpPr/>
        <p:nvPr/>
      </p:nvGrpSpPr>
      <p:grpSpPr>
        <a:xfrm>
          <a:off x="0" y="0"/>
          <a:ext cx="0" cy="0"/>
          <a:chOff x="0" y="0"/>
          <a:chExt cx="0" cy="0"/>
        </a:xfrm>
      </p:grpSpPr>
      <p:sp>
        <p:nvSpPr>
          <p:cNvPr id="150" name="Google Shape;150;p15"/>
          <p:cNvSpPr txBox="1">
            <a:spLocks noGrp="1"/>
          </p:cNvSpPr>
          <p:nvPr>
            <p:ph type="title"/>
          </p:nvPr>
        </p:nvSpPr>
        <p:spPr>
          <a:xfrm>
            <a:off x="629698" y="365735"/>
            <a:ext cx="7899845" cy="1327772"/>
          </a:xfrm>
          <a:prstGeom prst="rect">
            <a:avLst/>
          </a:prstGeom>
          <a:noFill/>
          <a:ln>
            <a:noFill/>
          </a:ln>
        </p:spPr>
        <p:txBody>
          <a:bodyPr spcFirstLastPara="1" wrap="square" lIns="109700" tIns="54850" rIns="109700" bIns="54850" anchor="ctr" anchorCtr="0">
            <a:normAutofit/>
          </a:bodyPr>
          <a:lstStyle>
            <a:lvl1pPr lvl="0" algn="l">
              <a:lnSpc>
                <a:spcPct val="90000"/>
              </a:lnSpc>
              <a:spcBef>
                <a:spcPts val="0"/>
              </a:spcBef>
              <a:spcAft>
                <a:spcPts val="0"/>
              </a:spcAft>
              <a:buClr>
                <a:schemeClr val="dk1"/>
              </a:buClr>
              <a:buSzPts val="2200"/>
              <a:buNone/>
              <a:defRPr/>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sp>
        <p:nvSpPr>
          <p:cNvPr id="151" name="Google Shape;151;p15"/>
          <p:cNvSpPr txBox="1">
            <a:spLocks noGrp="1"/>
          </p:cNvSpPr>
          <p:nvPr>
            <p:ph type="body" idx="1"/>
          </p:nvPr>
        </p:nvSpPr>
        <p:spPr>
          <a:xfrm>
            <a:off x="629698" y="1828668"/>
            <a:ext cx="3892678" cy="4358591"/>
          </a:xfrm>
          <a:prstGeom prst="rect">
            <a:avLst/>
          </a:prstGeom>
          <a:noFill/>
          <a:ln>
            <a:noFill/>
          </a:ln>
        </p:spPr>
        <p:txBody>
          <a:bodyPr spcFirstLastPara="1" wrap="square" lIns="109700" tIns="54850" rIns="109700" bIns="54850" anchor="t" anchorCtr="0">
            <a:normAutofit/>
          </a:bodyPr>
          <a:lstStyle>
            <a:lvl1pPr marL="457200" lvl="0" indent="-368300" algn="l">
              <a:lnSpc>
                <a:spcPct val="90000"/>
              </a:lnSpc>
              <a:spcBef>
                <a:spcPts val="1000"/>
              </a:spcBef>
              <a:spcAft>
                <a:spcPts val="0"/>
              </a:spcAft>
              <a:buClr>
                <a:schemeClr val="dk1"/>
              </a:buClr>
              <a:buSzPts val="2200"/>
              <a:buChar char="•"/>
              <a:defRPr/>
            </a:lvl1pPr>
            <a:lvl2pPr marL="914400" lvl="1" indent="-368300" algn="l">
              <a:lnSpc>
                <a:spcPct val="90000"/>
              </a:lnSpc>
              <a:spcBef>
                <a:spcPts val="500"/>
              </a:spcBef>
              <a:spcAft>
                <a:spcPts val="0"/>
              </a:spcAft>
              <a:buClr>
                <a:schemeClr val="dk1"/>
              </a:buClr>
              <a:buSzPts val="2200"/>
              <a:buChar char="•"/>
              <a:defRPr/>
            </a:lvl2pPr>
            <a:lvl3pPr marL="1371600" lvl="2" indent="-368300" algn="l">
              <a:lnSpc>
                <a:spcPct val="90000"/>
              </a:lnSpc>
              <a:spcBef>
                <a:spcPts val="500"/>
              </a:spcBef>
              <a:spcAft>
                <a:spcPts val="0"/>
              </a:spcAft>
              <a:buClr>
                <a:schemeClr val="dk1"/>
              </a:buClr>
              <a:buSzPts val="2200"/>
              <a:buChar char="•"/>
              <a:defRPr/>
            </a:lvl3pPr>
            <a:lvl4pPr marL="1828800" lvl="3" indent="-368300" algn="l">
              <a:lnSpc>
                <a:spcPct val="90000"/>
              </a:lnSpc>
              <a:spcBef>
                <a:spcPts val="500"/>
              </a:spcBef>
              <a:spcAft>
                <a:spcPts val="0"/>
              </a:spcAft>
              <a:buClr>
                <a:schemeClr val="dk1"/>
              </a:buClr>
              <a:buSzPts val="2200"/>
              <a:buChar char="•"/>
              <a:defRPr/>
            </a:lvl4pPr>
            <a:lvl5pPr marL="2286000" lvl="4" indent="-368300" algn="l">
              <a:lnSpc>
                <a:spcPct val="90000"/>
              </a:lnSpc>
              <a:spcBef>
                <a:spcPts val="500"/>
              </a:spcBef>
              <a:spcAft>
                <a:spcPts val="0"/>
              </a:spcAft>
              <a:buClr>
                <a:schemeClr val="dk1"/>
              </a:buClr>
              <a:buSzPts val="2200"/>
              <a:buChar char="•"/>
              <a:defRPr/>
            </a:lvl5pPr>
            <a:lvl6pPr marL="2743200" lvl="5" indent="-368300" algn="l">
              <a:lnSpc>
                <a:spcPct val="90000"/>
              </a:lnSpc>
              <a:spcBef>
                <a:spcPts val="500"/>
              </a:spcBef>
              <a:spcAft>
                <a:spcPts val="0"/>
              </a:spcAft>
              <a:buClr>
                <a:schemeClr val="dk1"/>
              </a:buClr>
              <a:buSzPts val="2200"/>
              <a:buChar char="•"/>
              <a:defRPr/>
            </a:lvl6pPr>
            <a:lvl7pPr marL="3200400" lvl="6" indent="-368300" algn="l">
              <a:lnSpc>
                <a:spcPct val="90000"/>
              </a:lnSpc>
              <a:spcBef>
                <a:spcPts val="500"/>
              </a:spcBef>
              <a:spcAft>
                <a:spcPts val="0"/>
              </a:spcAft>
              <a:buClr>
                <a:schemeClr val="dk1"/>
              </a:buClr>
              <a:buSzPts val="2200"/>
              <a:buChar char="•"/>
              <a:defRPr/>
            </a:lvl7pPr>
            <a:lvl8pPr marL="3657600" lvl="7" indent="-368300" algn="l">
              <a:lnSpc>
                <a:spcPct val="90000"/>
              </a:lnSpc>
              <a:spcBef>
                <a:spcPts val="500"/>
              </a:spcBef>
              <a:spcAft>
                <a:spcPts val="0"/>
              </a:spcAft>
              <a:buClr>
                <a:schemeClr val="dk1"/>
              </a:buClr>
              <a:buSzPts val="2200"/>
              <a:buChar char="•"/>
              <a:defRPr/>
            </a:lvl8pPr>
            <a:lvl9pPr marL="4114800" lvl="8" indent="-368300" algn="l">
              <a:lnSpc>
                <a:spcPct val="90000"/>
              </a:lnSpc>
              <a:spcBef>
                <a:spcPts val="500"/>
              </a:spcBef>
              <a:spcAft>
                <a:spcPts val="0"/>
              </a:spcAft>
              <a:buClr>
                <a:schemeClr val="dk1"/>
              </a:buClr>
              <a:buSzPts val="2200"/>
              <a:buChar char="•"/>
              <a:defRPr/>
            </a:lvl9pPr>
          </a:lstStyle>
          <a:p>
            <a:endParaRPr/>
          </a:p>
        </p:txBody>
      </p:sp>
      <p:sp>
        <p:nvSpPr>
          <p:cNvPr id="152" name="Google Shape;152;p15"/>
          <p:cNvSpPr txBox="1">
            <a:spLocks noGrp="1"/>
          </p:cNvSpPr>
          <p:nvPr>
            <p:ph type="body" idx="2"/>
          </p:nvPr>
        </p:nvSpPr>
        <p:spPr>
          <a:xfrm>
            <a:off x="4636865" y="1828668"/>
            <a:ext cx="3892678" cy="4358591"/>
          </a:xfrm>
          <a:prstGeom prst="rect">
            <a:avLst/>
          </a:prstGeom>
          <a:noFill/>
          <a:ln>
            <a:noFill/>
          </a:ln>
        </p:spPr>
        <p:txBody>
          <a:bodyPr spcFirstLastPara="1" wrap="square" lIns="109700" tIns="54850" rIns="109700" bIns="54850" anchor="t" anchorCtr="0">
            <a:normAutofit/>
          </a:bodyPr>
          <a:lstStyle>
            <a:lvl1pPr marL="457200" lvl="0" indent="-368300" algn="l">
              <a:lnSpc>
                <a:spcPct val="90000"/>
              </a:lnSpc>
              <a:spcBef>
                <a:spcPts val="1000"/>
              </a:spcBef>
              <a:spcAft>
                <a:spcPts val="0"/>
              </a:spcAft>
              <a:buClr>
                <a:schemeClr val="dk1"/>
              </a:buClr>
              <a:buSzPts val="2200"/>
              <a:buChar char="•"/>
              <a:defRPr/>
            </a:lvl1pPr>
            <a:lvl2pPr marL="914400" lvl="1" indent="-368300" algn="l">
              <a:lnSpc>
                <a:spcPct val="90000"/>
              </a:lnSpc>
              <a:spcBef>
                <a:spcPts val="500"/>
              </a:spcBef>
              <a:spcAft>
                <a:spcPts val="0"/>
              </a:spcAft>
              <a:buClr>
                <a:schemeClr val="dk1"/>
              </a:buClr>
              <a:buSzPts val="2200"/>
              <a:buChar char="•"/>
              <a:defRPr/>
            </a:lvl2pPr>
            <a:lvl3pPr marL="1371600" lvl="2" indent="-368300" algn="l">
              <a:lnSpc>
                <a:spcPct val="90000"/>
              </a:lnSpc>
              <a:spcBef>
                <a:spcPts val="500"/>
              </a:spcBef>
              <a:spcAft>
                <a:spcPts val="0"/>
              </a:spcAft>
              <a:buClr>
                <a:schemeClr val="dk1"/>
              </a:buClr>
              <a:buSzPts val="2200"/>
              <a:buChar char="•"/>
              <a:defRPr/>
            </a:lvl3pPr>
            <a:lvl4pPr marL="1828800" lvl="3" indent="-368300" algn="l">
              <a:lnSpc>
                <a:spcPct val="90000"/>
              </a:lnSpc>
              <a:spcBef>
                <a:spcPts val="500"/>
              </a:spcBef>
              <a:spcAft>
                <a:spcPts val="0"/>
              </a:spcAft>
              <a:buClr>
                <a:schemeClr val="dk1"/>
              </a:buClr>
              <a:buSzPts val="2200"/>
              <a:buChar char="•"/>
              <a:defRPr/>
            </a:lvl4pPr>
            <a:lvl5pPr marL="2286000" lvl="4" indent="-368300" algn="l">
              <a:lnSpc>
                <a:spcPct val="90000"/>
              </a:lnSpc>
              <a:spcBef>
                <a:spcPts val="500"/>
              </a:spcBef>
              <a:spcAft>
                <a:spcPts val="0"/>
              </a:spcAft>
              <a:buClr>
                <a:schemeClr val="dk1"/>
              </a:buClr>
              <a:buSzPts val="2200"/>
              <a:buChar char="•"/>
              <a:defRPr/>
            </a:lvl5pPr>
            <a:lvl6pPr marL="2743200" lvl="5" indent="-368300" algn="l">
              <a:lnSpc>
                <a:spcPct val="90000"/>
              </a:lnSpc>
              <a:spcBef>
                <a:spcPts val="500"/>
              </a:spcBef>
              <a:spcAft>
                <a:spcPts val="0"/>
              </a:spcAft>
              <a:buClr>
                <a:schemeClr val="dk1"/>
              </a:buClr>
              <a:buSzPts val="2200"/>
              <a:buChar char="•"/>
              <a:defRPr/>
            </a:lvl6pPr>
            <a:lvl7pPr marL="3200400" lvl="6" indent="-368300" algn="l">
              <a:lnSpc>
                <a:spcPct val="90000"/>
              </a:lnSpc>
              <a:spcBef>
                <a:spcPts val="500"/>
              </a:spcBef>
              <a:spcAft>
                <a:spcPts val="0"/>
              </a:spcAft>
              <a:buClr>
                <a:schemeClr val="dk1"/>
              </a:buClr>
              <a:buSzPts val="2200"/>
              <a:buChar char="•"/>
              <a:defRPr/>
            </a:lvl7pPr>
            <a:lvl8pPr marL="3657600" lvl="7" indent="-368300" algn="l">
              <a:lnSpc>
                <a:spcPct val="90000"/>
              </a:lnSpc>
              <a:spcBef>
                <a:spcPts val="500"/>
              </a:spcBef>
              <a:spcAft>
                <a:spcPts val="0"/>
              </a:spcAft>
              <a:buClr>
                <a:schemeClr val="dk1"/>
              </a:buClr>
              <a:buSzPts val="2200"/>
              <a:buChar char="•"/>
              <a:defRPr/>
            </a:lvl8pPr>
            <a:lvl9pPr marL="4114800" lvl="8" indent="-368300" algn="l">
              <a:lnSpc>
                <a:spcPct val="90000"/>
              </a:lnSpc>
              <a:spcBef>
                <a:spcPts val="500"/>
              </a:spcBef>
              <a:spcAft>
                <a:spcPts val="0"/>
              </a:spcAft>
              <a:buClr>
                <a:schemeClr val="dk1"/>
              </a:buClr>
              <a:buSzPts val="2200"/>
              <a:buChar char="•"/>
              <a:defRPr/>
            </a:lvl9pPr>
          </a:lstStyle>
          <a:p>
            <a:endParaRPr/>
          </a:p>
        </p:txBody>
      </p:sp>
      <p:sp>
        <p:nvSpPr>
          <p:cNvPr id="153" name="Google Shape;153;p15"/>
          <p:cNvSpPr txBox="1">
            <a:spLocks noGrp="1"/>
          </p:cNvSpPr>
          <p:nvPr>
            <p:ph type="dt" idx="10"/>
          </p:nvPr>
        </p:nvSpPr>
        <p:spPr>
          <a:xfrm>
            <a:off x="629698" y="6366946"/>
            <a:ext cx="2060830" cy="365734"/>
          </a:xfrm>
          <a:prstGeom prst="rect">
            <a:avLst/>
          </a:prstGeom>
          <a:noFill/>
          <a:ln>
            <a:noFill/>
          </a:ln>
        </p:spPr>
        <p:txBody>
          <a:bodyPr spcFirstLastPara="1" wrap="square" lIns="109700" tIns="54850" rIns="109700" bIns="54850" anchor="ctr" anchorCtr="0">
            <a:noAutofit/>
          </a:bodyPr>
          <a:lstStyle>
            <a:lvl1pPr lvl="0" algn="l">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54" name="Google Shape;154;p15"/>
          <p:cNvSpPr txBox="1">
            <a:spLocks noGrp="1"/>
          </p:cNvSpPr>
          <p:nvPr>
            <p:ph type="ftr" idx="11"/>
          </p:nvPr>
        </p:nvSpPr>
        <p:spPr>
          <a:xfrm>
            <a:off x="3033998" y="6366946"/>
            <a:ext cx="3091243" cy="365734"/>
          </a:xfrm>
          <a:prstGeom prst="rect">
            <a:avLst/>
          </a:prstGeom>
          <a:noFill/>
          <a:ln>
            <a:noFill/>
          </a:ln>
        </p:spPr>
        <p:txBody>
          <a:bodyPr spcFirstLastPara="1" wrap="square" lIns="109700" tIns="54850" rIns="109700" bIns="54850" anchor="ctr" anchorCtr="0">
            <a:noAutofit/>
          </a:bodyPr>
          <a:lstStyle>
            <a:lvl1pPr lvl="0" algn="ctr">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55" name="Google Shape;155;p15"/>
          <p:cNvSpPr txBox="1">
            <a:spLocks noGrp="1"/>
          </p:cNvSpPr>
          <p:nvPr>
            <p:ph type="sldNum" idx="12"/>
          </p:nvPr>
        </p:nvSpPr>
        <p:spPr>
          <a:xfrm>
            <a:off x="6468713" y="6366946"/>
            <a:ext cx="2060830" cy="365734"/>
          </a:xfrm>
          <a:prstGeom prst="rect">
            <a:avLst/>
          </a:prstGeom>
          <a:noFill/>
          <a:ln>
            <a:noFill/>
          </a:ln>
        </p:spPr>
        <p:txBody>
          <a:bodyPr spcFirstLastPara="1" wrap="square" lIns="109700" tIns="54850" rIns="109700" bIns="54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56"/>
        <p:cNvGrpSpPr/>
        <p:nvPr/>
      </p:nvGrpSpPr>
      <p:grpSpPr>
        <a:xfrm>
          <a:off x="0" y="0"/>
          <a:ext cx="0" cy="0"/>
          <a:chOff x="0" y="0"/>
          <a:chExt cx="0" cy="0"/>
        </a:xfrm>
      </p:grpSpPr>
      <p:sp>
        <p:nvSpPr>
          <p:cNvPr id="157" name="Google Shape;157;p16"/>
          <p:cNvSpPr txBox="1">
            <a:spLocks noGrp="1"/>
          </p:cNvSpPr>
          <p:nvPr>
            <p:ph type="title"/>
          </p:nvPr>
        </p:nvSpPr>
        <p:spPr>
          <a:xfrm>
            <a:off x="630890" y="365735"/>
            <a:ext cx="7899845" cy="1327772"/>
          </a:xfrm>
          <a:prstGeom prst="rect">
            <a:avLst/>
          </a:prstGeom>
          <a:noFill/>
          <a:ln>
            <a:noFill/>
          </a:ln>
        </p:spPr>
        <p:txBody>
          <a:bodyPr spcFirstLastPara="1" wrap="square" lIns="109700" tIns="54850" rIns="109700" bIns="54850" anchor="ctr" anchorCtr="0">
            <a:normAutofit/>
          </a:bodyPr>
          <a:lstStyle>
            <a:lvl1pPr lvl="0" algn="l">
              <a:lnSpc>
                <a:spcPct val="90000"/>
              </a:lnSpc>
              <a:spcBef>
                <a:spcPts val="0"/>
              </a:spcBef>
              <a:spcAft>
                <a:spcPts val="0"/>
              </a:spcAft>
              <a:buClr>
                <a:schemeClr val="dk1"/>
              </a:buClr>
              <a:buSzPts val="2200"/>
              <a:buNone/>
              <a:defRPr/>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sp>
        <p:nvSpPr>
          <p:cNvPr id="158" name="Google Shape;158;p16"/>
          <p:cNvSpPr txBox="1">
            <a:spLocks noGrp="1"/>
          </p:cNvSpPr>
          <p:nvPr>
            <p:ph type="body" idx="1"/>
          </p:nvPr>
        </p:nvSpPr>
        <p:spPr>
          <a:xfrm>
            <a:off x="630892" y="1683965"/>
            <a:ext cx="3874787" cy="825286"/>
          </a:xfrm>
          <a:prstGeom prst="rect">
            <a:avLst/>
          </a:prstGeom>
          <a:noFill/>
          <a:ln>
            <a:noFill/>
          </a:ln>
        </p:spPr>
        <p:txBody>
          <a:bodyPr spcFirstLastPara="1" wrap="square" lIns="109700" tIns="54850" rIns="109700" bIns="5485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59" name="Google Shape;159;p16"/>
          <p:cNvSpPr txBox="1">
            <a:spLocks noGrp="1"/>
          </p:cNvSpPr>
          <p:nvPr>
            <p:ph type="body" idx="2"/>
          </p:nvPr>
        </p:nvSpPr>
        <p:spPr>
          <a:xfrm>
            <a:off x="630892" y="2509250"/>
            <a:ext cx="3874787" cy="3690728"/>
          </a:xfrm>
          <a:prstGeom prst="rect">
            <a:avLst/>
          </a:prstGeom>
          <a:noFill/>
          <a:ln>
            <a:noFill/>
          </a:ln>
        </p:spPr>
        <p:txBody>
          <a:bodyPr spcFirstLastPara="1" wrap="square" lIns="109700" tIns="54850" rIns="109700" bIns="54850" anchor="t" anchorCtr="0">
            <a:normAutofit/>
          </a:bodyPr>
          <a:lstStyle>
            <a:lvl1pPr marL="457200" lvl="0" indent="-368300" algn="l">
              <a:lnSpc>
                <a:spcPct val="90000"/>
              </a:lnSpc>
              <a:spcBef>
                <a:spcPts val="1000"/>
              </a:spcBef>
              <a:spcAft>
                <a:spcPts val="0"/>
              </a:spcAft>
              <a:buClr>
                <a:schemeClr val="dk1"/>
              </a:buClr>
              <a:buSzPts val="2200"/>
              <a:buChar char="•"/>
              <a:defRPr/>
            </a:lvl1pPr>
            <a:lvl2pPr marL="914400" lvl="1" indent="-368300" algn="l">
              <a:lnSpc>
                <a:spcPct val="90000"/>
              </a:lnSpc>
              <a:spcBef>
                <a:spcPts val="500"/>
              </a:spcBef>
              <a:spcAft>
                <a:spcPts val="0"/>
              </a:spcAft>
              <a:buClr>
                <a:schemeClr val="dk1"/>
              </a:buClr>
              <a:buSzPts val="2200"/>
              <a:buChar char="•"/>
              <a:defRPr/>
            </a:lvl2pPr>
            <a:lvl3pPr marL="1371600" lvl="2" indent="-368300" algn="l">
              <a:lnSpc>
                <a:spcPct val="90000"/>
              </a:lnSpc>
              <a:spcBef>
                <a:spcPts val="500"/>
              </a:spcBef>
              <a:spcAft>
                <a:spcPts val="0"/>
              </a:spcAft>
              <a:buClr>
                <a:schemeClr val="dk1"/>
              </a:buClr>
              <a:buSzPts val="2200"/>
              <a:buChar char="•"/>
              <a:defRPr/>
            </a:lvl3pPr>
            <a:lvl4pPr marL="1828800" lvl="3" indent="-368300" algn="l">
              <a:lnSpc>
                <a:spcPct val="90000"/>
              </a:lnSpc>
              <a:spcBef>
                <a:spcPts val="500"/>
              </a:spcBef>
              <a:spcAft>
                <a:spcPts val="0"/>
              </a:spcAft>
              <a:buClr>
                <a:schemeClr val="dk1"/>
              </a:buClr>
              <a:buSzPts val="2200"/>
              <a:buChar char="•"/>
              <a:defRPr/>
            </a:lvl4pPr>
            <a:lvl5pPr marL="2286000" lvl="4" indent="-368300" algn="l">
              <a:lnSpc>
                <a:spcPct val="90000"/>
              </a:lnSpc>
              <a:spcBef>
                <a:spcPts val="500"/>
              </a:spcBef>
              <a:spcAft>
                <a:spcPts val="0"/>
              </a:spcAft>
              <a:buClr>
                <a:schemeClr val="dk1"/>
              </a:buClr>
              <a:buSzPts val="2200"/>
              <a:buChar char="•"/>
              <a:defRPr/>
            </a:lvl5pPr>
            <a:lvl6pPr marL="2743200" lvl="5" indent="-368300" algn="l">
              <a:lnSpc>
                <a:spcPct val="90000"/>
              </a:lnSpc>
              <a:spcBef>
                <a:spcPts val="500"/>
              </a:spcBef>
              <a:spcAft>
                <a:spcPts val="0"/>
              </a:spcAft>
              <a:buClr>
                <a:schemeClr val="dk1"/>
              </a:buClr>
              <a:buSzPts val="2200"/>
              <a:buChar char="•"/>
              <a:defRPr/>
            </a:lvl6pPr>
            <a:lvl7pPr marL="3200400" lvl="6" indent="-368300" algn="l">
              <a:lnSpc>
                <a:spcPct val="90000"/>
              </a:lnSpc>
              <a:spcBef>
                <a:spcPts val="500"/>
              </a:spcBef>
              <a:spcAft>
                <a:spcPts val="0"/>
              </a:spcAft>
              <a:buClr>
                <a:schemeClr val="dk1"/>
              </a:buClr>
              <a:buSzPts val="2200"/>
              <a:buChar char="•"/>
              <a:defRPr/>
            </a:lvl7pPr>
            <a:lvl8pPr marL="3657600" lvl="7" indent="-368300" algn="l">
              <a:lnSpc>
                <a:spcPct val="90000"/>
              </a:lnSpc>
              <a:spcBef>
                <a:spcPts val="500"/>
              </a:spcBef>
              <a:spcAft>
                <a:spcPts val="0"/>
              </a:spcAft>
              <a:buClr>
                <a:schemeClr val="dk1"/>
              </a:buClr>
              <a:buSzPts val="2200"/>
              <a:buChar char="•"/>
              <a:defRPr/>
            </a:lvl8pPr>
            <a:lvl9pPr marL="4114800" lvl="8" indent="-368300" algn="l">
              <a:lnSpc>
                <a:spcPct val="90000"/>
              </a:lnSpc>
              <a:spcBef>
                <a:spcPts val="500"/>
              </a:spcBef>
              <a:spcAft>
                <a:spcPts val="0"/>
              </a:spcAft>
              <a:buClr>
                <a:schemeClr val="dk1"/>
              </a:buClr>
              <a:buSzPts val="2200"/>
              <a:buChar char="•"/>
              <a:defRPr/>
            </a:lvl9pPr>
          </a:lstStyle>
          <a:p>
            <a:endParaRPr/>
          </a:p>
        </p:txBody>
      </p:sp>
      <p:sp>
        <p:nvSpPr>
          <p:cNvPr id="160" name="Google Shape;160;p16"/>
          <p:cNvSpPr txBox="1">
            <a:spLocks noGrp="1"/>
          </p:cNvSpPr>
          <p:nvPr>
            <p:ph type="body" idx="3"/>
          </p:nvPr>
        </p:nvSpPr>
        <p:spPr>
          <a:xfrm>
            <a:off x="4636866" y="1683965"/>
            <a:ext cx="3893870" cy="825286"/>
          </a:xfrm>
          <a:prstGeom prst="rect">
            <a:avLst/>
          </a:prstGeom>
          <a:noFill/>
          <a:ln>
            <a:noFill/>
          </a:ln>
        </p:spPr>
        <p:txBody>
          <a:bodyPr spcFirstLastPara="1" wrap="square" lIns="109700" tIns="54850" rIns="109700" bIns="5485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61" name="Google Shape;161;p16"/>
          <p:cNvSpPr txBox="1">
            <a:spLocks noGrp="1"/>
          </p:cNvSpPr>
          <p:nvPr>
            <p:ph type="body" idx="4"/>
          </p:nvPr>
        </p:nvSpPr>
        <p:spPr>
          <a:xfrm>
            <a:off x="4636866" y="2509250"/>
            <a:ext cx="3893870" cy="3690728"/>
          </a:xfrm>
          <a:prstGeom prst="rect">
            <a:avLst/>
          </a:prstGeom>
          <a:noFill/>
          <a:ln>
            <a:noFill/>
          </a:ln>
        </p:spPr>
        <p:txBody>
          <a:bodyPr spcFirstLastPara="1" wrap="square" lIns="109700" tIns="54850" rIns="109700" bIns="54850" anchor="t" anchorCtr="0">
            <a:normAutofit/>
          </a:bodyPr>
          <a:lstStyle>
            <a:lvl1pPr marL="457200" lvl="0" indent="-368300" algn="l">
              <a:lnSpc>
                <a:spcPct val="90000"/>
              </a:lnSpc>
              <a:spcBef>
                <a:spcPts val="1000"/>
              </a:spcBef>
              <a:spcAft>
                <a:spcPts val="0"/>
              </a:spcAft>
              <a:buClr>
                <a:schemeClr val="dk1"/>
              </a:buClr>
              <a:buSzPts val="2200"/>
              <a:buChar char="•"/>
              <a:defRPr/>
            </a:lvl1pPr>
            <a:lvl2pPr marL="914400" lvl="1" indent="-368300" algn="l">
              <a:lnSpc>
                <a:spcPct val="90000"/>
              </a:lnSpc>
              <a:spcBef>
                <a:spcPts val="500"/>
              </a:spcBef>
              <a:spcAft>
                <a:spcPts val="0"/>
              </a:spcAft>
              <a:buClr>
                <a:schemeClr val="dk1"/>
              </a:buClr>
              <a:buSzPts val="2200"/>
              <a:buChar char="•"/>
              <a:defRPr/>
            </a:lvl2pPr>
            <a:lvl3pPr marL="1371600" lvl="2" indent="-368300" algn="l">
              <a:lnSpc>
                <a:spcPct val="90000"/>
              </a:lnSpc>
              <a:spcBef>
                <a:spcPts val="500"/>
              </a:spcBef>
              <a:spcAft>
                <a:spcPts val="0"/>
              </a:spcAft>
              <a:buClr>
                <a:schemeClr val="dk1"/>
              </a:buClr>
              <a:buSzPts val="2200"/>
              <a:buChar char="•"/>
              <a:defRPr/>
            </a:lvl3pPr>
            <a:lvl4pPr marL="1828800" lvl="3" indent="-368300" algn="l">
              <a:lnSpc>
                <a:spcPct val="90000"/>
              </a:lnSpc>
              <a:spcBef>
                <a:spcPts val="500"/>
              </a:spcBef>
              <a:spcAft>
                <a:spcPts val="0"/>
              </a:spcAft>
              <a:buClr>
                <a:schemeClr val="dk1"/>
              </a:buClr>
              <a:buSzPts val="2200"/>
              <a:buChar char="•"/>
              <a:defRPr/>
            </a:lvl4pPr>
            <a:lvl5pPr marL="2286000" lvl="4" indent="-368300" algn="l">
              <a:lnSpc>
                <a:spcPct val="90000"/>
              </a:lnSpc>
              <a:spcBef>
                <a:spcPts val="500"/>
              </a:spcBef>
              <a:spcAft>
                <a:spcPts val="0"/>
              </a:spcAft>
              <a:buClr>
                <a:schemeClr val="dk1"/>
              </a:buClr>
              <a:buSzPts val="2200"/>
              <a:buChar char="•"/>
              <a:defRPr/>
            </a:lvl5pPr>
            <a:lvl6pPr marL="2743200" lvl="5" indent="-368300" algn="l">
              <a:lnSpc>
                <a:spcPct val="90000"/>
              </a:lnSpc>
              <a:spcBef>
                <a:spcPts val="500"/>
              </a:spcBef>
              <a:spcAft>
                <a:spcPts val="0"/>
              </a:spcAft>
              <a:buClr>
                <a:schemeClr val="dk1"/>
              </a:buClr>
              <a:buSzPts val="2200"/>
              <a:buChar char="•"/>
              <a:defRPr/>
            </a:lvl6pPr>
            <a:lvl7pPr marL="3200400" lvl="6" indent="-368300" algn="l">
              <a:lnSpc>
                <a:spcPct val="90000"/>
              </a:lnSpc>
              <a:spcBef>
                <a:spcPts val="500"/>
              </a:spcBef>
              <a:spcAft>
                <a:spcPts val="0"/>
              </a:spcAft>
              <a:buClr>
                <a:schemeClr val="dk1"/>
              </a:buClr>
              <a:buSzPts val="2200"/>
              <a:buChar char="•"/>
              <a:defRPr/>
            </a:lvl7pPr>
            <a:lvl8pPr marL="3657600" lvl="7" indent="-368300" algn="l">
              <a:lnSpc>
                <a:spcPct val="90000"/>
              </a:lnSpc>
              <a:spcBef>
                <a:spcPts val="500"/>
              </a:spcBef>
              <a:spcAft>
                <a:spcPts val="0"/>
              </a:spcAft>
              <a:buClr>
                <a:schemeClr val="dk1"/>
              </a:buClr>
              <a:buSzPts val="2200"/>
              <a:buChar char="•"/>
              <a:defRPr/>
            </a:lvl8pPr>
            <a:lvl9pPr marL="4114800" lvl="8" indent="-368300" algn="l">
              <a:lnSpc>
                <a:spcPct val="90000"/>
              </a:lnSpc>
              <a:spcBef>
                <a:spcPts val="500"/>
              </a:spcBef>
              <a:spcAft>
                <a:spcPts val="0"/>
              </a:spcAft>
              <a:buClr>
                <a:schemeClr val="dk1"/>
              </a:buClr>
              <a:buSzPts val="2200"/>
              <a:buChar char="•"/>
              <a:defRPr/>
            </a:lvl9pPr>
          </a:lstStyle>
          <a:p>
            <a:endParaRPr/>
          </a:p>
        </p:txBody>
      </p:sp>
      <p:sp>
        <p:nvSpPr>
          <p:cNvPr id="162" name="Google Shape;162;p16"/>
          <p:cNvSpPr txBox="1">
            <a:spLocks noGrp="1"/>
          </p:cNvSpPr>
          <p:nvPr>
            <p:ph type="dt" idx="10"/>
          </p:nvPr>
        </p:nvSpPr>
        <p:spPr>
          <a:xfrm>
            <a:off x="629698" y="6366946"/>
            <a:ext cx="2060830" cy="365734"/>
          </a:xfrm>
          <a:prstGeom prst="rect">
            <a:avLst/>
          </a:prstGeom>
          <a:noFill/>
          <a:ln>
            <a:noFill/>
          </a:ln>
        </p:spPr>
        <p:txBody>
          <a:bodyPr spcFirstLastPara="1" wrap="square" lIns="109700" tIns="54850" rIns="109700" bIns="54850" anchor="ctr" anchorCtr="0">
            <a:noAutofit/>
          </a:bodyPr>
          <a:lstStyle>
            <a:lvl1pPr lvl="0" algn="l">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63" name="Google Shape;163;p16"/>
          <p:cNvSpPr txBox="1">
            <a:spLocks noGrp="1"/>
          </p:cNvSpPr>
          <p:nvPr>
            <p:ph type="ftr" idx="11"/>
          </p:nvPr>
        </p:nvSpPr>
        <p:spPr>
          <a:xfrm>
            <a:off x="3033998" y="6366946"/>
            <a:ext cx="3091243" cy="365734"/>
          </a:xfrm>
          <a:prstGeom prst="rect">
            <a:avLst/>
          </a:prstGeom>
          <a:noFill/>
          <a:ln>
            <a:noFill/>
          </a:ln>
        </p:spPr>
        <p:txBody>
          <a:bodyPr spcFirstLastPara="1" wrap="square" lIns="109700" tIns="54850" rIns="109700" bIns="54850" anchor="ctr" anchorCtr="0">
            <a:noAutofit/>
          </a:bodyPr>
          <a:lstStyle>
            <a:lvl1pPr lvl="0" algn="ctr">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64" name="Google Shape;164;p16"/>
          <p:cNvSpPr txBox="1">
            <a:spLocks noGrp="1"/>
          </p:cNvSpPr>
          <p:nvPr>
            <p:ph type="sldNum" idx="12"/>
          </p:nvPr>
        </p:nvSpPr>
        <p:spPr>
          <a:xfrm>
            <a:off x="6468713" y="6366946"/>
            <a:ext cx="2060830" cy="365734"/>
          </a:xfrm>
          <a:prstGeom prst="rect">
            <a:avLst/>
          </a:prstGeom>
          <a:noFill/>
          <a:ln>
            <a:noFill/>
          </a:ln>
        </p:spPr>
        <p:txBody>
          <a:bodyPr spcFirstLastPara="1" wrap="square" lIns="109700" tIns="54850" rIns="109700" bIns="54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5"/>
        <p:cNvGrpSpPr/>
        <p:nvPr/>
      </p:nvGrpSpPr>
      <p:grpSpPr>
        <a:xfrm>
          <a:off x="0" y="0"/>
          <a:ext cx="0" cy="0"/>
          <a:chOff x="0" y="0"/>
          <a:chExt cx="0" cy="0"/>
        </a:xfrm>
      </p:grpSpPr>
      <p:sp>
        <p:nvSpPr>
          <p:cNvPr id="166" name="Google Shape;166;p17"/>
          <p:cNvSpPr txBox="1">
            <a:spLocks noGrp="1"/>
          </p:cNvSpPr>
          <p:nvPr>
            <p:ph type="title"/>
          </p:nvPr>
        </p:nvSpPr>
        <p:spPr>
          <a:xfrm>
            <a:off x="629698" y="365735"/>
            <a:ext cx="7899845" cy="1327772"/>
          </a:xfrm>
          <a:prstGeom prst="rect">
            <a:avLst/>
          </a:prstGeom>
          <a:noFill/>
          <a:ln>
            <a:noFill/>
          </a:ln>
        </p:spPr>
        <p:txBody>
          <a:bodyPr spcFirstLastPara="1" wrap="square" lIns="109700" tIns="54850" rIns="109700" bIns="54850" anchor="ctr" anchorCtr="0">
            <a:normAutofit/>
          </a:bodyPr>
          <a:lstStyle>
            <a:lvl1pPr lvl="0" algn="l">
              <a:lnSpc>
                <a:spcPct val="90000"/>
              </a:lnSpc>
              <a:spcBef>
                <a:spcPts val="0"/>
              </a:spcBef>
              <a:spcAft>
                <a:spcPts val="0"/>
              </a:spcAft>
              <a:buClr>
                <a:schemeClr val="dk1"/>
              </a:buClr>
              <a:buSzPts val="2200"/>
              <a:buNone/>
              <a:defRPr/>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sp>
        <p:nvSpPr>
          <p:cNvPr id="167" name="Google Shape;167;p17"/>
          <p:cNvSpPr txBox="1">
            <a:spLocks noGrp="1"/>
          </p:cNvSpPr>
          <p:nvPr>
            <p:ph type="dt" idx="10"/>
          </p:nvPr>
        </p:nvSpPr>
        <p:spPr>
          <a:xfrm>
            <a:off x="629698" y="6366946"/>
            <a:ext cx="2060830" cy="365734"/>
          </a:xfrm>
          <a:prstGeom prst="rect">
            <a:avLst/>
          </a:prstGeom>
          <a:noFill/>
          <a:ln>
            <a:noFill/>
          </a:ln>
        </p:spPr>
        <p:txBody>
          <a:bodyPr spcFirstLastPara="1" wrap="square" lIns="109700" tIns="54850" rIns="109700" bIns="54850" anchor="ctr" anchorCtr="0">
            <a:noAutofit/>
          </a:bodyPr>
          <a:lstStyle>
            <a:lvl1pPr lvl="0" algn="l">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68" name="Google Shape;168;p17"/>
          <p:cNvSpPr txBox="1">
            <a:spLocks noGrp="1"/>
          </p:cNvSpPr>
          <p:nvPr>
            <p:ph type="ftr" idx="11"/>
          </p:nvPr>
        </p:nvSpPr>
        <p:spPr>
          <a:xfrm>
            <a:off x="3033998" y="6366946"/>
            <a:ext cx="3091243" cy="365734"/>
          </a:xfrm>
          <a:prstGeom prst="rect">
            <a:avLst/>
          </a:prstGeom>
          <a:noFill/>
          <a:ln>
            <a:noFill/>
          </a:ln>
        </p:spPr>
        <p:txBody>
          <a:bodyPr spcFirstLastPara="1" wrap="square" lIns="109700" tIns="54850" rIns="109700" bIns="54850" anchor="ctr" anchorCtr="0">
            <a:noAutofit/>
          </a:bodyPr>
          <a:lstStyle>
            <a:lvl1pPr lvl="0" algn="ctr">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69" name="Google Shape;169;p17"/>
          <p:cNvSpPr txBox="1">
            <a:spLocks noGrp="1"/>
          </p:cNvSpPr>
          <p:nvPr>
            <p:ph type="sldNum" idx="12"/>
          </p:nvPr>
        </p:nvSpPr>
        <p:spPr>
          <a:xfrm>
            <a:off x="6468713" y="6366946"/>
            <a:ext cx="2060830" cy="365734"/>
          </a:xfrm>
          <a:prstGeom prst="rect">
            <a:avLst/>
          </a:prstGeom>
          <a:noFill/>
          <a:ln>
            <a:noFill/>
          </a:ln>
        </p:spPr>
        <p:txBody>
          <a:bodyPr spcFirstLastPara="1" wrap="square" lIns="109700" tIns="54850" rIns="109700" bIns="54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70"/>
        <p:cNvGrpSpPr/>
        <p:nvPr/>
      </p:nvGrpSpPr>
      <p:grpSpPr>
        <a:xfrm>
          <a:off x="0" y="0"/>
          <a:ext cx="0" cy="0"/>
          <a:chOff x="0" y="0"/>
          <a:chExt cx="0" cy="0"/>
        </a:xfrm>
      </p:grpSpPr>
      <p:sp>
        <p:nvSpPr>
          <p:cNvPr id="171" name="Google Shape;171;p18"/>
          <p:cNvSpPr txBox="1">
            <a:spLocks noGrp="1"/>
          </p:cNvSpPr>
          <p:nvPr>
            <p:ph type="title"/>
          </p:nvPr>
        </p:nvSpPr>
        <p:spPr>
          <a:xfrm>
            <a:off x="630890" y="457962"/>
            <a:ext cx="2954093" cy="1602868"/>
          </a:xfrm>
          <a:prstGeom prst="rect">
            <a:avLst/>
          </a:prstGeom>
          <a:noFill/>
          <a:ln>
            <a:noFill/>
          </a:ln>
        </p:spPr>
        <p:txBody>
          <a:bodyPr spcFirstLastPara="1" wrap="square" lIns="109700" tIns="54850" rIns="109700" bIns="5485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sp>
        <p:nvSpPr>
          <p:cNvPr id="172" name="Google Shape;172;p18"/>
          <p:cNvSpPr txBox="1">
            <a:spLocks noGrp="1"/>
          </p:cNvSpPr>
          <p:nvPr>
            <p:ph type="body" idx="1"/>
          </p:nvPr>
        </p:nvSpPr>
        <p:spPr>
          <a:xfrm>
            <a:off x="3893870" y="989072"/>
            <a:ext cx="4636865" cy="4881748"/>
          </a:xfrm>
          <a:prstGeom prst="rect">
            <a:avLst/>
          </a:prstGeom>
          <a:noFill/>
          <a:ln>
            <a:noFill/>
          </a:ln>
        </p:spPr>
        <p:txBody>
          <a:bodyPr spcFirstLastPara="1" wrap="square" lIns="109700" tIns="54850" rIns="109700" bIns="5485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73" name="Google Shape;173;p18"/>
          <p:cNvSpPr txBox="1">
            <a:spLocks noGrp="1"/>
          </p:cNvSpPr>
          <p:nvPr>
            <p:ph type="body" idx="2"/>
          </p:nvPr>
        </p:nvSpPr>
        <p:spPr>
          <a:xfrm>
            <a:off x="630890" y="2060830"/>
            <a:ext cx="2954093" cy="3817940"/>
          </a:xfrm>
          <a:prstGeom prst="rect">
            <a:avLst/>
          </a:prstGeom>
          <a:noFill/>
          <a:ln>
            <a:noFill/>
          </a:ln>
        </p:spPr>
        <p:txBody>
          <a:bodyPr spcFirstLastPara="1" wrap="square" lIns="109700" tIns="54850" rIns="109700" bIns="5485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74" name="Google Shape;174;p18"/>
          <p:cNvSpPr txBox="1">
            <a:spLocks noGrp="1"/>
          </p:cNvSpPr>
          <p:nvPr>
            <p:ph type="dt" idx="10"/>
          </p:nvPr>
        </p:nvSpPr>
        <p:spPr>
          <a:xfrm>
            <a:off x="629698" y="6366946"/>
            <a:ext cx="2060830" cy="365734"/>
          </a:xfrm>
          <a:prstGeom prst="rect">
            <a:avLst/>
          </a:prstGeom>
          <a:noFill/>
          <a:ln>
            <a:noFill/>
          </a:ln>
        </p:spPr>
        <p:txBody>
          <a:bodyPr spcFirstLastPara="1" wrap="square" lIns="109700" tIns="54850" rIns="109700" bIns="54850" anchor="ctr" anchorCtr="0">
            <a:noAutofit/>
          </a:bodyPr>
          <a:lstStyle>
            <a:lvl1pPr lvl="0" algn="l">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75" name="Google Shape;175;p18"/>
          <p:cNvSpPr txBox="1">
            <a:spLocks noGrp="1"/>
          </p:cNvSpPr>
          <p:nvPr>
            <p:ph type="ftr" idx="11"/>
          </p:nvPr>
        </p:nvSpPr>
        <p:spPr>
          <a:xfrm>
            <a:off x="3033998" y="6366946"/>
            <a:ext cx="3091243" cy="365734"/>
          </a:xfrm>
          <a:prstGeom prst="rect">
            <a:avLst/>
          </a:prstGeom>
          <a:noFill/>
          <a:ln>
            <a:noFill/>
          </a:ln>
        </p:spPr>
        <p:txBody>
          <a:bodyPr spcFirstLastPara="1" wrap="square" lIns="109700" tIns="54850" rIns="109700" bIns="54850" anchor="ctr" anchorCtr="0">
            <a:noAutofit/>
          </a:bodyPr>
          <a:lstStyle>
            <a:lvl1pPr lvl="0" algn="ctr">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76" name="Google Shape;176;p18"/>
          <p:cNvSpPr txBox="1">
            <a:spLocks noGrp="1"/>
          </p:cNvSpPr>
          <p:nvPr>
            <p:ph type="sldNum" idx="12"/>
          </p:nvPr>
        </p:nvSpPr>
        <p:spPr>
          <a:xfrm>
            <a:off x="6468713" y="6366946"/>
            <a:ext cx="2060830" cy="365734"/>
          </a:xfrm>
          <a:prstGeom prst="rect">
            <a:avLst/>
          </a:prstGeom>
          <a:noFill/>
          <a:ln>
            <a:noFill/>
          </a:ln>
        </p:spPr>
        <p:txBody>
          <a:bodyPr spcFirstLastPara="1" wrap="square" lIns="109700" tIns="54850" rIns="109700" bIns="54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77"/>
        <p:cNvGrpSpPr/>
        <p:nvPr/>
      </p:nvGrpSpPr>
      <p:grpSpPr>
        <a:xfrm>
          <a:off x="0" y="0"/>
          <a:ext cx="0" cy="0"/>
          <a:chOff x="0" y="0"/>
          <a:chExt cx="0" cy="0"/>
        </a:xfrm>
      </p:grpSpPr>
      <p:sp>
        <p:nvSpPr>
          <p:cNvPr id="178" name="Google Shape;178;p19"/>
          <p:cNvSpPr txBox="1">
            <a:spLocks noGrp="1"/>
          </p:cNvSpPr>
          <p:nvPr>
            <p:ph type="title"/>
          </p:nvPr>
        </p:nvSpPr>
        <p:spPr>
          <a:xfrm>
            <a:off x="630890" y="457962"/>
            <a:ext cx="2954093" cy="1602868"/>
          </a:xfrm>
          <a:prstGeom prst="rect">
            <a:avLst/>
          </a:prstGeom>
          <a:noFill/>
          <a:ln>
            <a:noFill/>
          </a:ln>
        </p:spPr>
        <p:txBody>
          <a:bodyPr spcFirstLastPara="1" wrap="square" lIns="109700" tIns="54850" rIns="109700" bIns="5485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sp>
        <p:nvSpPr>
          <p:cNvPr id="179" name="Google Shape;179;p19"/>
          <p:cNvSpPr>
            <a:spLocks noGrp="1"/>
          </p:cNvSpPr>
          <p:nvPr>
            <p:ph type="pic" idx="2"/>
          </p:nvPr>
        </p:nvSpPr>
        <p:spPr>
          <a:xfrm>
            <a:off x="3893870" y="989072"/>
            <a:ext cx="4636865" cy="4881748"/>
          </a:xfrm>
          <a:prstGeom prst="rect">
            <a:avLst/>
          </a:prstGeom>
          <a:noFill/>
          <a:ln>
            <a:noFill/>
          </a:ln>
        </p:spPr>
      </p:sp>
      <p:sp>
        <p:nvSpPr>
          <p:cNvPr id="180" name="Google Shape;180;p19"/>
          <p:cNvSpPr txBox="1">
            <a:spLocks noGrp="1"/>
          </p:cNvSpPr>
          <p:nvPr>
            <p:ph type="body" idx="1"/>
          </p:nvPr>
        </p:nvSpPr>
        <p:spPr>
          <a:xfrm>
            <a:off x="630890" y="2060830"/>
            <a:ext cx="2954093" cy="3817940"/>
          </a:xfrm>
          <a:prstGeom prst="rect">
            <a:avLst/>
          </a:prstGeom>
          <a:noFill/>
          <a:ln>
            <a:noFill/>
          </a:ln>
        </p:spPr>
        <p:txBody>
          <a:bodyPr spcFirstLastPara="1" wrap="square" lIns="109700" tIns="54850" rIns="109700" bIns="5485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81" name="Google Shape;181;p19"/>
          <p:cNvSpPr txBox="1">
            <a:spLocks noGrp="1"/>
          </p:cNvSpPr>
          <p:nvPr>
            <p:ph type="dt" idx="10"/>
          </p:nvPr>
        </p:nvSpPr>
        <p:spPr>
          <a:xfrm>
            <a:off x="629698" y="6366946"/>
            <a:ext cx="2060830" cy="365734"/>
          </a:xfrm>
          <a:prstGeom prst="rect">
            <a:avLst/>
          </a:prstGeom>
          <a:noFill/>
          <a:ln>
            <a:noFill/>
          </a:ln>
        </p:spPr>
        <p:txBody>
          <a:bodyPr spcFirstLastPara="1" wrap="square" lIns="109700" tIns="54850" rIns="109700" bIns="54850" anchor="ctr" anchorCtr="0">
            <a:noAutofit/>
          </a:bodyPr>
          <a:lstStyle>
            <a:lvl1pPr lvl="0" algn="l">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82" name="Google Shape;182;p19"/>
          <p:cNvSpPr txBox="1">
            <a:spLocks noGrp="1"/>
          </p:cNvSpPr>
          <p:nvPr>
            <p:ph type="ftr" idx="11"/>
          </p:nvPr>
        </p:nvSpPr>
        <p:spPr>
          <a:xfrm>
            <a:off x="3033998" y="6366946"/>
            <a:ext cx="3091243" cy="365734"/>
          </a:xfrm>
          <a:prstGeom prst="rect">
            <a:avLst/>
          </a:prstGeom>
          <a:noFill/>
          <a:ln>
            <a:noFill/>
          </a:ln>
        </p:spPr>
        <p:txBody>
          <a:bodyPr spcFirstLastPara="1" wrap="square" lIns="109700" tIns="54850" rIns="109700" bIns="54850" anchor="ctr" anchorCtr="0">
            <a:noAutofit/>
          </a:bodyPr>
          <a:lstStyle>
            <a:lvl1pPr lvl="0" algn="ctr">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83" name="Google Shape;183;p19"/>
          <p:cNvSpPr txBox="1">
            <a:spLocks noGrp="1"/>
          </p:cNvSpPr>
          <p:nvPr>
            <p:ph type="sldNum" idx="12"/>
          </p:nvPr>
        </p:nvSpPr>
        <p:spPr>
          <a:xfrm>
            <a:off x="6468713" y="6366946"/>
            <a:ext cx="2060830" cy="365734"/>
          </a:xfrm>
          <a:prstGeom prst="rect">
            <a:avLst/>
          </a:prstGeom>
          <a:noFill/>
          <a:ln>
            <a:noFill/>
          </a:ln>
        </p:spPr>
        <p:txBody>
          <a:bodyPr spcFirstLastPara="1" wrap="square" lIns="109700" tIns="54850" rIns="109700" bIns="54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84"/>
        <p:cNvGrpSpPr/>
        <p:nvPr/>
      </p:nvGrpSpPr>
      <p:grpSpPr>
        <a:xfrm>
          <a:off x="0" y="0"/>
          <a:ext cx="0" cy="0"/>
          <a:chOff x="0" y="0"/>
          <a:chExt cx="0" cy="0"/>
        </a:xfrm>
      </p:grpSpPr>
      <p:sp>
        <p:nvSpPr>
          <p:cNvPr id="185" name="Google Shape;185;p20"/>
          <p:cNvSpPr txBox="1">
            <a:spLocks noGrp="1"/>
          </p:cNvSpPr>
          <p:nvPr>
            <p:ph type="title"/>
          </p:nvPr>
        </p:nvSpPr>
        <p:spPr>
          <a:xfrm>
            <a:off x="629698" y="365735"/>
            <a:ext cx="7899845" cy="1327772"/>
          </a:xfrm>
          <a:prstGeom prst="rect">
            <a:avLst/>
          </a:prstGeom>
          <a:noFill/>
          <a:ln>
            <a:noFill/>
          </a:ln>
        </p:spPr>
        <p:txBody>
          <a:bodyPr spcFirstLastPara="1" wrap="square" lIns="109700" tIns="54850" rIns="109700" bIns="54850" anchor="ctr" anchorCtr="0">
            <a:normAutofit/>
          </a:bodyPr>
          <a:lstStyle>
            <a:lvl1pPr lvl="0" algn="l">
              <a:lnSpc>
                <a:spcPct val="90000"/>
              </a:lnSpc>
              <a:spcBef>
                <a:spcPts val="0"/>
              </a:spcBef>
              <a:spcAft>
                <a:spcPts val="0"/>
              </a:spcAft>
              <a:buClr>
                <a:schemeClr val="dk1"/>
              </a:buClr>
              <a:buSzPts val="2200"/>
              <a:buNone/>
              <a:defRPr/>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sp>
        <p:nvSpPr>
          <p:cNvPr id="186" name="Google Shape;186;p20"/>
          <p:cNvSpPr txBox="1">
            <a:spLocks noGrp="1"/>
          </p:cNvSpPr>
          <p:nvPr>
            <p:ph type="body" idx="1"/>
          </p:nvPr>
        </p:nvSpPr>
        <p:spPr>
          <a:xfrm rot="5400000">
            <a:off x="2400325" y="58041"/>
            <a:ext cx="4358591" cy="7899845"/>
          </a:xfrm>
          <a:prstGeom prst="rect">
            <a:avLst/>
          </a:prstGeom>
          <a:noFill/>
          <a:ln>
            <a:noFill/>
          </a:ln>
        </p:spPr>
        <p:txBody>
          <a:bodyPr spcFirstLastPara="1" wrap="square" lIns="109700" tIns="54850" rIns="109700" bIns="54850" anchor="t" anchorCtr="0">
            <a:normAutofit/>
          </a:bodyPr>
          <a:lstStyle>
            <a:lvl1pPr marL="457200" lvl="0" indent="-368300" algn="l">
              <a:lnSpc>
                <a:spcPct val="90000"/>
              </a:lnSpc>
              <a:spcBef>
                <a:spcPts val="1000"/>
              </a:spcBef>
              <a:spcAft>
                <a:spcPts val="0"/>
              </a:spcAft>
              <a:buClr>
                <a:schemeClr val="dk1"/>
              </a:buClr>
              <a:buSzPts val="2200"/>
              <a:buChar char="•"/>
              <a:defRPr/>
            </a:lvl1pPr>
            <a:lvl2pPr marL="914400" lvl="1" indent="-368300" algn="l">
              <a:lnSpc>
                <a:spcPct val="90000"/>
              </a:lnSpc>
              <a:spcBef>
                <a:spcPts val="500"/>
              </a:spcBef>
              <a:spcAft>
                <a:spcPts val="0"/>
              </a:spcAft>
              <a:buClr>
                <a:schemeClr val="dk1"/>
              </a:buClr>
              <a:buSzPts val="2200"/>
              <a:buChar char="•"/>
              <a:defRPr/>
            </a:lvl2pPr>
            <a:lvl3pPr marL="1371600" lvl="2" indent="-368300" algn="l">
              <a:lnSpc>
                <a:spcPct val="90000"/>
              </a:lnSpc>
              <a:spcBef>
                <a:spcPts val="500"/>
              </a:spcBef>
              <a:spcAft>
                <a:spcPts val="0"/>
              </a:spcAft>
              <a:buClr>
                <a:schemeClr val="dk1"/>
              </a:buClr>
              <a:buSzPts val="2200"/>
              <a:buChar char="•"/>
              <a:defRPr/>
            </a:lvl3pPr>
            <a:lvl4pPr marL="1828800" lvl="3" indent="-368300" algn="l">
              <a:lnSpc>
                <a:spcPct val="90000"/>
              </a:lnSpc>
              <a:spcBef>
                <a:spcPts val="500"/>
              </a:spcBef>
              <a:spcAft>
                <a:spcPts val="0"/>
              </a:spcAft>
              <a:buClr>
                <a:schemeClr val="dk1"/>
              </a:buClr>
              <a:buSzPts val="2200"/>
              <a:buChar char="•"/>
              <a:defRPr/>
            </a:lvl4pPr>
            <a:lvl5pPr marL="2286000" lvl="4" indent="-368300" algn="l">
              <a:lnSpc>
                <a:spcPct val="90000"/>
              </a:lnSpc>
              <a:spcBef>
                <a:spcPts val="500"/>
              </a:spcBef>
              <a:spcAft>
                <a:spcPts val="0"/>
              </a:spcAft>
              <a:buClr>
                <a:schemeClr val="dk1"/>
              </a:buClr>
              <a:buSzPts val="2200"/>
              <a:buChar char="•"/>
              <a:defRPr/>
            </a:lvl5pPr>
            <a:lvl6pPr marL="2743200" lvl="5" indent="-368300" algn="l">
              <a:lnSpc>
                <a:spcPct val="90000"/>
              </a:lnSpc>
              <a:spcBef>
                <a:spcPts val="500"/>
              </a:spcBef>
              <a:spcAft>
                <a:spcPts val="0"/>
              </a:spcAft>
              <a:buClr>
                <a:schemeClr val="dk1"/>
              </a:buClr>
              <a:buSzPts val="2200"/>
              <a:buChar char="•"/>
              <a:defRPr/>
            </a:lvl6pPr>
            <a:lvl7pPr marL="3200400" lvl="6" indent="-368300" algn="l">
              <a:lnSpc>
                <a:spcPct val="90000"/>
              </a:lnSpc>
              <a:spcBef>
                <a:spcPts val="500"/>
              </a:spcBef>
              <a:spcAft>
                <a:spcPts val="0"/>
              </a:spcAft>
              <a:buClr>
                <a:schemeClr val="dk1"/>
              </a:buClr>
              <a:buSzPts val="2200"/>
              <a:buChar char="•"/>
              <a:defRPr/>
            </a:lvl7pPr>
            <a:lvl8pPr marL="3657600" lvl="7" indent="-368300" algn="l">
              <a:lnSpc>
                <a:spcPct val="90000"/>
              </a:lnSpc>
              <a:spcBef>
                <a:spcPts val="500"/>
              </a:spcBef>
              <a:spcAft>
                <a:spcPts val="0"/>
              </a:spcAft>
              <a:buClr>
                <a:schemeClr val="dk1"/>
              </a:buClr>
              <a:buSzPts val="2200"/>
              <a:buChar char="•"/>
              <a:defRPr/>
            </a:lvl8pPr>
            <a:lvl9pPr marL="4114800" lvl="8" indent="-368300" algn="l">
              <a:lnSpc>
                <a:spcPct val="90000"/>
              </a:lnSpc>
              <a:spcBef>
                <a:spcPts val="500"/>
              </a:spcBef>
              <a:spcAft>
                <a:spcPts val="0"/>
              </a:spcAft>
              <a:buClr>
                <a:schemeClr val="dk1"/>
              </a:buClr>
              <a:buSzPts val="2200"/>
              <a:buChar char="•"/>
              <a:defRPr/>
            </a:lvl9pPr>
          </a:lstStyle>
          <a:p>
            <a:endParaRPr/>
          </a:p>
        </p:txBody>
      </p:sp>
      <p:sp>
        <p:nvSpPr>
          <p:cNvPr id="187" name="Google Shape;187;p20"/>
          <p:cNvSpPr txBox="1">
            <a:spLocks noGrp="1"/>
          </p:cNvSpPr>
          <p:nvPr>
            <p:ph type="dt" idx="10"/>
          </p:nvPr>
        </p:nvSpPr>
        <p:spPr>
          <a:xfrm>
            <a:off x="629698" y="6366946"/>
            <a:ext cx="2060830" cy="365734"/>
          </a:xfrm>
          <a:prstGeom prst="rect">
            <a:avLst/>
          </a:prstGeom>
          <a:noFill/>
          <a:ln>
            <a:noFill/>
          </a:ln>
        </p:spPr>
        <p:txBody>
          <a:bodyPr spcFirstLastPara="1" wrap="square" lIns="109700" tIns="54850" rIns="109700" bIns="54850" anchor="ctr" anchorCtr="0">
            <a:noAutofit/>
          </a:bodyPr>
          <a:lstStyle>
            <a:lvl1pPr lvl="0" algn="l">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88" name="Google Shape;188;p20"/>
          <p:cNvSpPr txBox="1">
            <a:spLocks noGrp="1"/>
          </p:cNvSpPr>
          <p:nvPr>
            <p:ph type="ftr" idx="11"/>
          </p:nvPr>
        </p:nvSpPr>
        <p:spPr>
          <a:xfrm>
            <a:off x="3033998" y="6366946"/>
            <a:ext cx="3091243" cy="365734"/>
          </a:xfrm>
          <a:prstGeom prst="rect">
            <a:avLst/>
          </a:prstGeom>
          <a:noFill/>
          <a:ln>
            <a:noFill/>
          </a:ln>
        </p:spPr>
        <p:txBody>
          <a:bodyPr spcFirstLastPara="1" wrap="square" lIns="109700" tIns="54850" rIns="109700" bIns="54850" anchor="ctr" anchorCtr="0">
            <a:noAutofit/>
          </a:bodyPr>
          <a:lstStyle>
            <a:lvl1pPr lvl="0" algn="ctr">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89" name="Google Shape;189;p20"/>
          <p:cNvSpPr txBox="1">
            <a:spLocks noGrp="1"/>
          </p:cNvSpPr>
          <p:nvPr>
            <p:ph type="sldNum" idx="12"/>
          </p:nvPr>
        </p:nvSpPr>
        <p:spPr>
          <a:xfrm>
            <a:off x="6468713" y="6366946"/>
            <a:ext cx="2060830" cy="365734"/>
          </a:xfrm>
          <a:prstGeom prst="rect">
            <a:avLst/>
          </a:prstGeom>
          <a:noFill/>
          <a:ln>
            <a:noFill/>
          </a:ln>
        </p:spPr>
        <p:txBody>
          <a:bodyPr spcFirstLastPara="1" wrap="square" lIns="109700" tIns="54850" rIns="109700" bIns="54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90"/>
        <p:cNvGrpSpPr/>
        <p:nvPr/>
      </p:nvGrpSpPr>
      <p:grpSpPr>
        <a:xfrm>
          <a:off x="0" y="0"/>
          <a:ext cx="0" cy="0"/>
          <a:chOff x="0" y="0"/>
          <a:chExt cx="0" cy="0"/>
        </a:xfrm>
      </p:grpSpPr>
      <p:sp>
        <p:nvSpPr>
          <p:cNvPr id="191" name="Google Shape;191;p21"/>
          <p:cNvSpPr txBox="1">
            <a:spLocks noGrp="1"/>
          </p:cNvSpPr>
          <p:nvPr>
            <p:ph type="title"/>
          </p:nvPr>
        </p:nvSpPr>
        <p:spPr>
          <a:xfrm rot="5400000">
            <a:off x="4631300" y="2289015"/>
            <a:ext cx="5821524" cy="1974961"/>
          </a:xfrm>
          <a:prstGeom prst="rect">
            <a:avLst/>
          </a:prstGeom>
          <a:noFill/>
          <a:ln>
            <a:noFill/>
          </a:ln>
        </p:spPr>
        <p:txBody>
          <a:bodyPr spcFirstLastPara="1" wrap="square" lIns="109700" tIns="54850" rIns="109700" bIns="54850" anchor="ctr" anchorCtr="0">
            <a:normAutofit/>
          </a:bodyPr>
          <a:lstStyle>
            <a:lvl1pPr lvl="0" algn="l">
              <a:lnSpc>
                <a:spcPct val="90000"/>
              </a:lnSpc>
              <a:spcBef>
                <a:spcPts val="0"/>
              </a:spcBef>
              <a:spcAft>
                <a:spcPts val="0"/>
              </a:spcAft>
              <a:buClr>
                <a:schemeClr val="dk1"/>
              </a:buClr>
              <a:buSzPts val="2200"/>
              <a:buNone/>
              <a:defRPr/>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sp>
        <p:nvSpPr>
          <p:cNvPr id="192" name="Google Shape;192;p21"/>
          <p:cNvSpPr txBox="1">
            <a:spLocks noGrp="1"/>
          </p:cNvSpPr>
          <p:nvPr>
            <p:ph type="body" idx="1"/>
          </p:nvPr>
        </p:nvSpPr>
        <p:spPr>
          <a:xfrm rot="5400000">
            <a:off x="624133" y="371299"/>
            <a:ext cx="5821524" cy="5810393"/>
          </a:xfrm>
          <a:prstGeom prst="rect">
            <a:avLst/>
          </a:prstGeom>
          <a:noFill/>
          <a:ln>
            <a:noFill/>
          </a:ln>
        </p:spPr>
        <p:txBody>
          <a:bodyPr spcFirstLastPara="1" wrap="square" lIns="109700" tIns="54850" rIns="109700" bIns="54850" anchor="t" anchorCtr="0">
            <a:normAutofit/>
          </a:bodyPr>
          <a:lstStyle>
            <a:lvl1pPr marL="457200" lvl="0" indent="-368300" algn="l">
              <a:lnSpc>
                <a:spcPct val="90000"/>
              </a:lnSpc>
              <a:spcBef>
                <a:spcPts val="1000"/>
              </a:spcBef>
              <a:spcAft>
                <a:spcPts val="0"/>
              </a:spcAft>
              <a:buClr>
                <a:schemeClr val="dk1"/>
              </a:buClr>
              <a:buSzPts val="2200"/>
              <a:buChar char="•"/>
              <a:defRPr/>
            </a:lvl1pPr>
            <a:lvl2pPr marL="914400" lvl="1" indent="-368300" algn="l">
              <a:lnSpc>
                <a:spcPct val="90000"/>
              </a:lnSpc>
              <a:spcBef>
                <a:spcPts val="500"/>
              </a:spcBef>
              <a:spcAft>
                <a:spcPts val="0"/>
              </a:spcAft>
              <a:buClr>
                <a:schemeClr val="dk1"/>
              </a:buClr>
              <a:buSzPts val="2200"/>
              <a:buChar char="•"/>
              <a:defRPr/>
            </a:lvl2pPr>
            <a:lvl3pPr marL="1371600" lvl="2" indent="-368300" algn="l">
              <a:lnSpc>
                <a:spcPct val="90000"/>
              </a:lnSpc>
              <a:spcBef>
                <a:spcPts val="500"/>
              </a:spcBef>
              <a:spcAft>
                <a:spcPts val="0"/>
              </a:spcAft>
              <a:buClr>
                <a:schemeClr val="dk1"/>
              </a:buClr>
              <a:buSzPts val="2200"/>
              <a:buChar char="•"/>
              <a:defRPr/>
            </a:lvl3pPr>
            <a:lvl4pPr marL="1828800" lvl="3" indent="-368300" algn="l">
              <a:lnSpc>
                <a:spcPct val="90000"/>
              </a:lnSpc>
              <a:spcBef>
                <a:spcPts val="500"/>
              </a:spcBef>
              <a:spcAft>
                <a:spcPts val="0"/>
              </a:spcAft>
              <a:buClr>
                <a:schemeClr val="dk1"/>
              </a:buClr>
              <a:buSzPts val="2200"/>
              <a:buChar char="•"/>
              <a:defRPr/>
            </a:lvl4pPr>
            <a:lvl5pPr marL="2286000" lvl="4" indent="-368300" algn="l">
              <a:lnSpc>
                <a:spcPct val="90000"/>
              </a:lnSpc>
              <a:spcBef>
                <a:spcPts val="500"/>
              </a:spcBef>
              <a:spcAft>
                <a:spcPts val="0"/>
              </a:spcAft>
              <a:buClr>
                <a:schemeClr val="dk1"/>
              </a:buClr>
              <a:buSzPts val="2200"/>
              <a:buChar char="•"/>
              <a:defRPr/>
            </a:lvl5pPr>
            <a:lvl6pPr marL="2743200" lvl="5" indent="-368300" algn="l">
              <a:lnSpc>
                <a:spcPct val="90000"/>
              </a:lnSpc>
              <a:spcBef>
                <a:spcPts val="500"/>
              </a:spcBef>
              <a:spcAft>
                <a:spcPts val="0"/>
              </a:spcAft>
              <a:buClr>
                <a:schemeClr val="dk1"/>
              </a:buClr>
              <a:buSzPts val="2200"/>
              <a:buChar char="•"/>
              <a:defRPr/>
            </a:lvl6pPr>
            <a:lvl7pPr marL="3200400" lvl="6" indent="-368300" algn="l">
              <a:lnSpc>
                <a:spcPct val="90000"/>
              </a:lnSpc>
              <a:spcBef>
                <a:spcPts val="500"/>
              </a:spcBef>
              <a:spcAft>
                <a:spcPts val="0"/>
              </a:spcAft>
              <a:buClr>
                <a:schemeClr val="dk1"/>
              </a:buClr>
              <a:buSzPts val="2200"/>
              <a:buChar char="•"/>
              <a:defRPr/>
            </a:lvl7pPr>
            <a:lvl8pPr marL="3657600" lvl="7" indent="-368300" algn="l">
              <a:lnSpc>
                <a:spcPct val="90000"/>
              </a:lnSpc>
              <a:spcBef>
                <a:spcPts val="500"/>
              </a:spcBef>
              <a:spcAft>
                <a:spcPts val="0"/>
              </a:spcAft>
              <a:buClr>
                <a:schemeClr val="dk1"/>
              </a:buClr>
              <a:buSzPts val="2200"/>
              <a:buChar char="•"/>
              <a:defRPr/>
            </a:lvl8pPr>
            <a:lvl9pPr marL="4114800" lvl="8" indent="-368300" algn="l">
              <a:lnSpc>
                <a:spcPct val="90000"/>
              </a:lnSpc>
              <a:spcBef>
                <a:spcPts val="500"/>
              </a:spcBef>
              <a:spcAft>
                <a:spcPts val="0"/>
              </a:spcAft>
              <a:buClr>
                <a:schemeClr val="dk1"/>
              </a:buClr>
              <a:buSzPts val="2200"/>
              <a:buChar char="•"/>
              <a:defRPr/>
            </a:lvl9pPr>
          </a:lstStyle>
          <a:p>
            <a:endParaRPr/>
          </a:p>
        </p:txBody>
      </p:sp>
      <p:sp>
        <p:nvSpPr>
          <p:cNvPr id="193" name="Google Shape;193;p21"/>
          <p:cNvSpPr txBox="1">
            <a:spLocks noGrp="1"/>
          </p:cNvSpPr>
          <p:nvPr>
            <p:ph type="dt" idx="10"/>
          </p:nvPr>
        </p:nvSpPr>
        <p:spPr>
          <a:xfrm>
            <a:off x="629698" y="6366946"/>
            <a:ext cx="2060830" cy="365734"/>
          </a:xfrm>
          <a:prstGeom prst="rect">
            <a:avLst/>
          </a:prstGeom>
          <a:noFill/>
          <a:ln>
            <a:noFill/>
          </a:ln>
        </p:spPr>
        <p:txBody>
          <a:bodyPr spcFirstLastPara="1" wrap="square" lIns="109700" tIns="54850" rIns="109700" bIns="54850" anchor="ctr" anchorCtr="0">
            <a:noAutofit/>
          </a:bodyPr>
          <a:lstStyle>
            <a:lvl1pPr lvl="0" algn="l">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94" name="Google Shape;194;p21"/>
          <p:cNvSpPr txBox="1">
            <a:spLocks noGrp="1"/>
          </p:cNvSpPr>
          <p:nvPr>
            <p:ph type="ftr" idx="11"/>
          </p:nvPr>
        </p:nvSpPr>
        <p:spPr>
          <a:xfrm>
            <a:off x="3033998" y="6366946"/>
            <a:ext cx="3091243" cy="365734"/>
          </a:xfrm>
          <a:prstGeom prst="rect">
            <a:avLst/>
          </a:prstGeom>
          <a:noFill/>
          <a:ln>
            <a:noFill/>
          </a:ln>
        </p:spPr>
        <p:txBody>
          <a:bodyPr spcFirstLastPara="1" wrap="square" lIns="109700" tIns="54850" rIns="109700" bIns="54850" anchor="ctr" anchorCtr="0">
            <a:noAutofit/>
          </a:bodyPr>
          <a:lstStyle>
            <a:lvl1pPr lvl="0" algn="ctr">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95" name="Google Shape;195;p21"/>
          <p:cNvSpPr txBox="1">
            <a:spLocks noGrp="1"/>
          </p:cNvSpPr>
          <p:nvPr>
            <p:ph type="sldNum" idx="12"/>
          </p:nvPr>
        </p:nvSpPr>
        <p:spPr>
          <a:xfrm>
            <a:off x="6468713" y="6366946"/>
            <a:ext cx="2060830" cy="365734"/>
          </a:xfrm>
          <a:prstGeom prst="rect">
            <a:avLst/>
          </a:prstGeom>
          <a:noFill/>
          <a:ln>
            <a:noFill/>
          </a:ln>
        </p:spPr>
        <p:txBody>
          <a:bodyPr spcFirstLastPara="1" wrap="square" lIns="109700" tIns="54850" rIns="109700" bIns="54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G 2A 1Q1A 1">
  <p:cSld name="SECTION_HEADER_7_2_1">
    <p:spTree>
      <p:nvGrpSpPr>
        <p:cNvPr id="1" name="Shape 20"/>
        <p:cNvGrpSpPr/>
        <p:nvPr/>
      </p:nvGrpSpPr>
      <p:grpSpPr>
        <a:xfrm>
          <a:off x="0" y="0"/>
          <a:ext cx="0" cy="0"/>
          <a:chOff x="0" y="0"/>
          <a:chExt cx="0" cy="0"/>
        </a:xfrm>
      </p:grpSpPr>
      <p:sp>
        <p:nvSpPr>
          <p:cNvPr id="21" name="Google Shape;21;p3"/>
          <p:cNvSpPr/>
          <p:nvPr/>
        </p:nvSpPr>
        <p:spPr>
          <a:xfrm>
            <a:off x="185725" y="1026450"/>
            <a:ext cx="8718000" cy="4906200"/>
          </a:xfrm>
          <a:prstGeom prst="roundRect">
            <a:avLst>
              <a:gd name="adj" fmla="val 1780"/>
            </a:avLst>
          </a:prstGeom>
          <a:solidFill>
            <a:srgbClr val="FBAF33">
              <a:alpha val="2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412650" y="1269725"/>
            <a:ext cx="8236500" cy="4374300"/>
          </a:xfrm>
          <a:prstGeom prst="rect">
            <a:avLst/>
          </a:prstGeom>
          <a:solidFill>
            <a:srgbClr val="FFFFFF"/>
          </a:solidFill>
          <a:ln>
            <a:noFill/>
          </a:ln>
          <a:effectLst>
            <a:outerShdw blurRad="57150" dist="19050" algn="bl" rotWithShape="0">
              <a:srgbClr val="B7B7B7">
                <a:alpha val="498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 name="Google Shape;23;p3"/>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4438651" y="1937126"/>
            <a:ext cx="3911099" cy="3084858"/>
          </a:xfrm>
          <a:prstGeom prst="rect">
            <a:avLst/>
          </a:prstGeom>
          <a:noFill/>
          <a:ln>
            <a:noFill/>
          </a:ln>
        </p:spPr>
      </p:pic>
      <p:cxnSp>
        <p:nvCxnSpPr>
          <p:cNvPr id="24" name="Google Shape;24;p3"/>
          <p:cNvCxnSpPr/>
          <p:nvPr/>
        </p:nvCxnSpPr>
        <p:spPr>
          <a:xfrm rot="10800000">
            <a:off x="410000" y="1758110"/>
            <a:ext cx="8253300" cy="0"/>
          </a:xfrm>
          <a:prstGeom prst="straightConnector1">
            <a:avLst/>
          </a:prstGeom>
          <a:noFill/>
          <a:ln w="19050" cap="flat" cmpd="sng">
            <a:solidFill>
              <a:srgbClr val="CFE2F3"/>
            </a:solidFill>
            <a:prstDash val="solid"/>
            <a:round/>
            <a:headEnd type="none" w="sm" len="sm"/>
            <a:tailEnd type="none" w="sm" len="sm"/>
          </a:ln>
        </p:spPr>
      </p:cxnSp>
      <p:cxnSp>
        <p:nvCxnSpPr>
          <p:cNvPr id="25" name="Google Shape;25;p3"/>
          <p:cNvCxnSpPr/>
          <p:nvPr/>
        </p:nvCxnSpPr>
        <p:spPr>
          <a:xfrm>
            <a:off x="736000" y="1283820"/>
            <a:ext cx="0" cy="4387500"/>
          </a:xfrm>
          <a:prstGeom prst="straightConnector1">
            <a:avLst/>
          </a:prstGeom>
          <a:noFill/>
          <a:ln w="19050" cap="flat" cmpd="sng">
            <a:solidFill>
              <a:srgbClr val="F4CCCC"/>
            </a:solidFill>
            <a:prstDash val="solid"/>
            <a:round/>
            <a:headEnd type="none" w="sm" len="sm"/>
            <a:tailEnd type="none" w="sm" len="sm"/>
          </a:ln>
        </p:spPr>
      </p:cxnSp>
      <p:sp>
        <p:nvSpPr>
          <p:cNvPr id="26" name="Google Shape;26;p3"/>
          <p:cNvSpPr txBox="1"/>
          <p:nvPr/>
        </p:nvSpPr>
        <p:spPr>
          <a:xfrm>
            <a:off x="6041700" y="2320300"/>
            <a:ext cx="9000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highlight>
                  <a:srgbClr val="FFFFFF"/>
                </a:highlight>
                <a:latin typeface="Helvetica Neue"/>
                <a:ea typeface="Helvetica Neue"/>
                <a:cs typeface="Helvetica Neue"/>
                <a:sym typeface="Helvetica Neue"/>
              </a:rPr>
              <a:t>SEAL</a:t>
            </a:r>
            <a:endParaRPr sz="1000" b="1">
              <a:highlight>
                <a:srgbClr val="FFFFFF"/>
              </a:highlight>
              <a:latin typeface="Helvetica Neue"/>
              <a:ea typeface="Helvetica Neue"/>
              <a:cs typeface="Helvetica Neue"/>
              <a:sym typeface="Helvetica Neue"/>
            </a:endParaRPr>
          </a:p>
        </p:txBody>
      </p:sp>
      <p:sp>
        <p:nvSpPr>
          <p:cNvPr id="27" name="Google Shape;27;p3"/>
          <p:cNvSpPr txBox="1"/>
          <p:nvPr/>
        </p:nvSpPr>
        <p:spPr>
          <a:xfrm>
            <a:off x="6117900" y="3070388"/>
            <a:ext cx="9000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highlight>
                  <a:srgbClr val="FFFFFF"/>
                </a:highlight>
                <a:latin typeface="Helvetica Neue"/>
                <a:ea typeface="Helvetica Neue"/>
                <a:cs typeface="Helvetica Neue"/>
                <a:sym typeface="Helvetica Neue"/>
              </a:rPr>
              <a:t>SALMON</a:t>
            </a:r>
            <a:endParaRPr sz="1000" b="1">
              <a:highlight>
                <a:srgbClr val="FFFFFF"/>
              </a:highlight>
              <a:latin typeface="Helvetica Neue"/>
              <a:ea typeface="Helvetica Neue"/>
              <a:cs typeface="Helvetica Neue"/>
              <a:sym typeface="Helvetica Neue"/>
            </a:endParaRPr>
          </a:p>
        </p:txBody>
      </p:sp>
      <p:sp>
        <p:nvSpPr>
          <p:cNvPr id="28" name="Google Shape;28;p3"/>
          <p:cNvSpPr txBox="1"/>
          <p:nvPr/>
        </p:nvSpPr>
        <p:spPr>
          <a:xfrm>
            <a:off x="4563725" y="3070400"/>
            <a:ext cx="9000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highlight>
                  <a:srgbClr val="FFFFFF"/>
                </a:highlight>
                <a:latin typeface="Helvetica Neue"/>
                <a:ea typeface="Helvetica Neue"/>
                <a:cs typeface="Helvetica Neue"/>
                <a:sym typeface="Helvetica Neue"/>
              </a:rPr>
              <a:t>SMALL FISH</a:t>
            </a:r>
            <a:endParaRPr sz="1000" b="1">
              <a:highlight>
                <a:srgbClr val="FFFFFF"/>
              </a:highlight>
              <a:latin typeface="Helvetica Neue"/>
              <a:ea typeface="Helvetica Neue"/>
              <a:cs typeface="Helvetica Neue"/>
              <a:sym typeface="Helvetica Neue"/>
            </a:endParaRPr>
          </a:p>
        </p:txBody>
      </p:sp>
      <p:sp>
        <p:nvSpPr>
          <p:cNvPr id="29" name="Google Shape;29;p3"/>
          <p:cNvSpPr txBox="1"/>
          <p:nvPr/>
        </p:nvSpPr>
        <p:spPr>
          <a:xfrm>
            <a:off x="7508538" y="3968125"/>
            <a:ext cx="9000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highlight>
                  <a:srgbClr val="FFFFFF"/>
                </a:highlight>
                <a:latin typeface="Helvetica Neue"/>
                <a:ea typeface="Helvetica Neue"/>
                <a:cs typeface="Helvetica Neue"/>
                <a:sym typeface="Helvetica Neue"/>
              </a:rPr>
              <a:t>PLANKTON</a:t>
            </a:r>
            <a:endParaRPr sz="1000" b="1">
              <a:highlight>
                <a:srgbClr val="FFFFFF"/>
              </a:highlight>
              <a:latin typeface="Helvetica Neue"/>
              <a:ea typeface="Helvetica Neue"/>
              <a:cs typeface="Helvetica Neue"/>
              <a:sym typeface="Helvetica Neue"/>
            </a:endParaRPr>
          </a:p>
        </p:txBody>
      </p:sp>
      <p:sp>
        <p:nvSpPr>
          <p:cNvPr id="30" name="Google Shape;30;p3"/>
          <p:cNvSpPr txBox="1"/>
          <p:nvPr/>
        </p:nvSpPr>
        <p:spPr>
          <a:xfrm>
            <a:off x="5107025" y="4163400"/>
            <a:ext cx="9000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highlight>
                  <a:srgbClr val="FFFFFF"/>
                </a:highlight>
                <a:latin typeface="Helvetica Neue"/>
                <a:ea typeface="Helvetica Neue"/>
                <a:cs typeface="Helvetica Neue"/>
                <a:sym typeface="Helvetica Neue"/>
              </a:rPr>
              <a:t>CRAB</a:t>
            </a:r>
            <a:endParaRPr sz="1000" b="1">
              <a:highlight>
                <a:srgbClr val="FFFFFF"/>
              </a:highlight>
              <a:latin typeface="Helvetica Neue"/>
              <a:ea typeface="Helvetica Neue"/>
              <a:cs typeface="Helvetica Neue"/>
              <a:sym typeface="Helvetica Neue"/>
            </a:endParaRPr>
          </a:p>
        </p:txBody>
      </p:sp>
      <p:sp>
        <p:nvSpPr>
          <p:cNvPr id="31" name="Google Shape;31;p3"/>
          <p:cNvSpPr txBox="1"/>
          <p:nvPr/>
        </p:nvSpPr>
        <p:spPr>
          <a:xfrm>
            <a:off x="6194125" y="3896688"/>
            <a:ext cx="9000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highlight>
                  <a:srgbClr val="FFFFFF"/>
                </a:highlight>
                <a:latin typeface="Helvetica Neue"/>
                <a:ea typeface="Helvetica Neue"/>
                <a:cs typeface="Helvetica Neue"/>
                <a:sym typeface="Helvetica Neue"/>
              </a:rPr>
              <a:t>SHRIMP</a:t>
            </a:r>
            <a:endParaRPr sz="1000" b="1">
              <a:highlight>
                <a:srgbClr val="FFFFFF"/>
              </a:highlight>
              <a:latin typeface="Helvetica Neue"/>
              <a:ea typeface="Helvetica Neue"/>
              <a:cs typeface="Helvetica Neue"/>
              <a:sym typeface="Helvetica Neue"/>
            </a:endParaRPr>
          </a:p>
        </p:txBody>
      </p:sp>
      <p:sp>
        <p:nvSpPr>
          <p:cNvPr id="32" name="Google Shape;32;p3"/>
          <p:cNvSpPr txBox="1"/>
          <p:nvPr/>
        </p:nvSpPr>
        <p:spPr>
          <a:xfrm>
            <a:off x="6007025" y="4968275"/>
            <a:ext cx="9000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highlight>
                  <a:srgbClr val="FFFFFF"/>
                </a:highlight>
                <a:latin typeface="Helvetica Neue"/>
                <a:ea typeface="Helvetica Neue"/>
                <a:cs typeface="Helvetica Neue"/>
                <a:sym typeface="Helvetica Neue"/>
              </a:rPr>
              <a:t>MUSSEL</a:t>
            </a:r>
            <a:endParaRPr sz="1000" b="1">
              <a:highlight>
                <a:srgbClr val="FFFFFF"/>
              </a:highlight>
              <a:latin typeface="Helvetica Neue"/>
              <a:ea typeface="Helvetica Neue"/>
              <a:cs typeface="Helvetica Neue"/>
              <a:sym typeface="Helvetica Neue"/>
            </a:endParaRPr>
          </a:p>
        </p:txBody>
      </p:sp>
      <p:sp>
        <p:nvSpPr>
          <p:cNvPr id="33" name="Google Shape;33;p3"/>
          <p:cNvSpPr txBox="1"/>
          <p:nvPr/>
        </p:nvSpPr>
        <p:spPr>
          <a:xfrm>
            <a:off x="7046600" y="4683275"/>
            <a:ext cx="9000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highlight>
                  <a:srgbClr val="FFFFFF"/>
                </a:highlight>
                <a:latin typeface="Helvetica Neue"/>
                <a:ea typeface="Helvetica Neue"/>
                <a:cs typeface="Helvetica Neue"/>
                <a:sym typeface="Helvetica Neue"/>
              </a:rPr>
              <a:t>MOLLUSC</a:t>
            </a:r>
            <a:endParaRPr sz="1000" b="1">
              <a:highlight>
                <a:srgbClr val="FFFFFF"/>
              </a:highlight>
              <a:latin typeface="Helvetica Neue"/>
              <a:ea typeface="Helvetica Neue"/>
              <a:cs typeface="Helvetica Neue"/>
              <a:sym typeface="Helvetica Neue"/>
            </a:endParaRPr>
          </a:p>
        </p:txBody>
      </p:sp>
      <p:sp>
        <p:nvSpPr>
          <p:cNvPr id="34" name="Google Shape;34;p3"/>
          <p:cNvSpPr txBox="1"/>
          <p:nvPr/>
        </p:nvSpPr>
        <p:spPr>
          <a:xfrm>
            <a:off x="7508550" y="2438800"/>
            <a:ext cx="9000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highlight>
                  <a:srgbClr val="FFFFFF"/>
                </a:highlight>
                <a:latin typeface="Helvetica Neue"/>
                <a:ea typeface="Helvetica Neue"/>
                <a:cs typeface="Helvetica Neue"/>
                <a:sym typeface="Helvetica Neue"/>
              </a:rPr>
              <a:t>SUN</a:t>
            </a:r>
            <a:endParaRPr sz="1000" b="1">
              <a:highlight>
                <a:srgbClr val="FFFFFF"/>
              </a:highlight>
              <a:latin typeface="Helvetica Neue"/>
              <a:ea typeface="Helvetica Neue"/>
              <a:cs typeface="Helvetica Neue"/>
              <a:sym typeface="Helvetica Neue"/>
            </a:endParaRPr>
          </a:p>
        </p:txBody>
      </p:sp>
    </p:spTree>
  </p:cSld>
  <p:clrMapOvr>
    <a:masterClrMapping/>
  </p:clrMapOvr>
  <p:extLst>
    <p:ext uri="{DCECCB84-F9BA-43D5-87BE-67443E8EF086}">
      <p15:sldGuideLst xmlns:p15="http://schemas.microsoft.com/office/powerpoint/2012/main">
        <p15:guide id="1" orient="horz" pos="611">
          <p15:clr>
            <a:srgbClr val="FA7B17"/>
          </p15:clr>
        </p15:guide>
        <p15:guide id="2" orient="horz" pos="936">
          <p15:clr>
            <a:srgbClr val="FA7B17"/>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colored">
  <p:cSld name="BLANK_1">
    <p:bg>
      <p:bgPr>
        <a:solidFill>
          <a:srgbClr val="FFB600"/>
        </a:solidFill>
        <a:effectLst/>
      </p:bgPr>
    </p:bg>
    <p:spTree>
      <p:nvGrpSpPr>
        <p:cNvPr id="1" name="Shape 196"/>
        <p:cNvGrpSpPr/>
        <p:nvPr/>
      </p:nvGrpSpPr>
      <p:grpSpPr>
        <a:xfrm>
          <a:off x="0" y="0"/>
          <a:ext cx="0" cy="0"/>
          <a:chOff x="0" y="0"/>
          <a:chExt cx="0" cy="0"/>
        </a:xfrm>
      </p:grpSpPr>
      <p:sp>
        <p:nvSpPr>
          <p:cNvPr id="197" name="Google Shape;197;p22"/>
          <p:cNvSpPr txBox="1">
            <a:spLocks noGrp="1"/>
          </p:cNvSpPr>
          <p:nvPr>
            <p:ph type="sldNum" idx="12"/>
          </p:nvPr>
        </p:nvSpPr>
        <p:spPr>
          <a:xfrm>
            <a:off x="8604400" y="6120400"/>
            <a:ext cx="539700" cy="737700"/>
          </a:xfrm>
          <a:prstGeom prst="rect">
            <a:avLst/>
          </a:prstGeom>
        </p:spPr>
        <p:txBody>
          <a:bodyPr spcFirstLastPara="1" wrap="square" lIns="109700" tIns="54850" rIns="109700" bIns="548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98" name="Google Shape;198;p22"/>
          <p:cNvSpPr/>
          <p:nvPr/>
        </p:nvSpPr>
        <p:spPr>
          <a:xfrm>
            <a:off x="390735" y="506502"/>
            <a:ext cx="8362529" cy="5844871"/>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FFFF"/>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G 2A 1Q1A 1 1">
  <p:cSld name="SECTION_HEADER_7_2_1_1">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4806450" y="1498325"/>
            <a:ext cx="4101300" cy="4475100"/>
          </a:xfrm>
          <a:prstGeom prst="rect">
            <a:avLst/>
          </a:prstGeom>
          <a:solidFill>
            <a:srgbClr val="FBAF33">
              <a:alpha val="25882"/>
            </a:srgbClr>
          </a:solidFill>
          <a:ln w="9525" cap="flat" cmpd="sng">
            <a:solidFill>
              <a:srgbClr val="FBAF33"/>
            </a:solidFill>
            <a:prstDash val="solid"/>
            <a:round/>
            <a:headEnd type="none" w="sm" len="sm"/>
            <a:tailEnd type="none" w="sm" len="sm"/>
          </a:ln>
        </p:spPr>
        <p:txBody>
          <a:bodyPr spcFirstLastPara="1" wrap="square" lIns="91425" tIns="91425" rIns="91425" bIns="91425" anchor="t" anchorCtr="0">
            <a:noAutofit/>
          </a:bodyPr>
          <a:lstStyle>
            <a:lvl1pPr marL="457200" lvl="0" indent="-311150" algn="l">
              <a:lnSpc>
                <a:spcPct val="115000"/>
              </a:lnSpc>
              <a:spcBef>
                <a:spcPts val="0"/>
              </a:spcBef>
              <a:spcAft>
                <a:spcPts val="0"/>
              </a:spcAft>
              <a:buClr>
                <a:srgbClr val="000000"/>
              </a:buClr>
              <a:buSzPts val="1300"/>
              <a:buChar char="●"/>
              <a:defRPr sz="1300">
                <a:solidFill>
                  <a:srgbClr val="000000"/>
                </a:solidFill>
              </a:defRPr>
            </a:lvl1pPr>
            <a:lvl2pPr marL="914400" lvl="1" indent="-311150" algn="l">
              <a:lnSpc>
                <a:spcPct val="115000"/>
              </a:lnSpc>
              <a:spcBef>
                <a:spcPts val="1600"/>
              </a:spcBef>
              <a:spcAft>
                <a:spcPts val="0"/>
              </a:spcAft>
              <a:buClr>
                <a:srgbClr val="000000"/>
              </a:buClr>
              <a:buSzPts val="1300"/>
              <a:buChar char="○"/>
              <a:defRPr sz="1300">
                <a:solidFill>
                  <a:srgbClr val="000000"/>
                </a:solidFill>
              </a:defRPr>
            </a:lvl2pPr>
            <a:lvl3pPr marL="1371600" lvl="2" indent="-311150" algn="l">
              <a:lnSpc>
                <a:spcPct val="115000"/>
              </a:lnSpc>
              <a:spcBef>
                <a:spcPts val="1600"/>
              </a:spcBef>
              <a:spcAft>
                <a:spcPts val="0"/>
              </a:spcAft>
              <a:buClr>
                <a:srgbClr val="000000"/>
              </a:buClr>
              <a:buSzPts val="1300"/>
              <a:buChar char="■"/>
              <a:defRPr sz="1300">
                <a:solidFill>
                  <a:srgbClr val="000000"/>
                </a:solidFill>
              </a:defRPr>
            </a:lvl3pPr>
            <a:lvl4pPr marL="1828800" lvl="3" indent="-311150" algn="l">
              <a:lnSpc>
                <a:spcPct val="115000"/>
              </a:lnSpc>
              <a:spcBef>
                <a:spcPts val="1600"/>
              </a:spcBef>
              <a:spcAft>
                <a:spcPts val="0"/>
              </a:spcAft>
              <a:buClr>
                <a:srgbClr val="000000"/>
              </a:buClr>
              <a:buSzPts val="1300"/>
              <a:buChar char="●"/>
              <a:defRPr sz="1300">
                <a:solidFill>
                  <a:srgbClr val="000000"/>
                </a:solidFill>
              </a:defRPr>
            </a:lvl4pPr>
            <a:lvl5pPr marL="2286000" lvl="4" indent="-311150" algn="l">
              <a:lnSpc>
                <a:spcPct val="115000"/>
              </a:lnSpc>
              <a:spcBef>
                <a:spcPts val="1600"/>
              </a:spcBef>
              <a:spcAft>
                <a:spcPts val="0"/>
              </a:spcAft>
              <a:buClr>
                <a:srgbClr val="000000"/>
              </a:buClr>
              <a:buSzPts val="1300"/>
              <a:buChar char="○"/>
              <a:defRPr sz="1300">
                <a:solidFill>
                  <a:srgbClr val="000000"/>
                </a:solidFill>
              </a:defRPr>
            </a:lvl5pPr>
            <a:lvl6pPr marL="2743200" lvl="5" indent="-311150" algn="l">
              <a:lnSpc>
                <a:spcPct val="115000"/>
              </a:lnSpc>
              <a:spcBef>
                <a:spcPts val="1600"/>
              </a:spcBef>
              <a:spcAft>
                <a:spcPts val="0"/>
              </a:spcAft>
              <a:buClr>
                <a:srgbClr val="000000"/>
              </a:buClr>
              <a:buSzPts val="1300"/>
              <a:buChar char="■"/>
              <a:defRPr sz="1300">
                <a:solidFill>
                  <a:srgbClr val="000000"/>
                </a:solidFill>
              </a:defRPr>
            </a:lvl6pPr>
            <a:lvl7pPr marL="3200400" lvl="6" indent="-311150" algn="l">
              <a:lnSpc>
                <a:spcPct val="115000"/>
              </a:lnSpc>
              <a:spcBef>
                <a:spcPts val="1600"/>
              </a:spcBef>
              <a:spcAft>
                <a:spcPts val="0"/>
              </a:spcAft>
              <a:buClr>
                <a:srgbClr val="000000"/>
              </a:buClr>
              <a:buSzPts val="1300"/>
              <a:buChar char="●"/>
              <a:defRPr sz="1300">
                <a:solidFill>
                  <a:srgbClr val="000000"/>
                </a:solidFill>
              </a:defRPr>
            </a:lvl7pPr>
            <a:lvl8pPr marL="3657600" lvl="7" indent="-311150" algn="l">
              <a:lnSpc>
                <a:spcPct val="115000"/>
              </a:lnSpc>
              <a:spcBef>
                <a:spcPts val="1600"/>
              </a:spcBef>
              <a:spcAft>
                <a:spcPts val="0"/>
              </a:spcAft>
              <a:buClr>
                <a:srgbClr val="000000"/>
              </a:buClr>
              <a:buSzPts val="1300"/>
              <a:buChar char="○"/>
              <a:defRPr sz="1300">
                <a:solidFill>
                  <a:srgbClr val="000000"/>
                </a:solidFill>
              </a:defRPr>
            </a:lvl8pPr>
            <a:lvl9pPr marL="4114800" lvl="8" indent="-311150" algn="l">
              <a:lnSpc>
                <a:spcPct val="115000"/>
              </a:lnSpc>
              <a:spcBef>
                <a:spcPts val="1600"/>
              </a:spcBef>
              <a:spcAft>
                <a:spcPts val="1600"/>
              </a:spcAft>
              <a:buClr>
                <a:srgbClr val="000000"/>
              </a:buClr>
              <a:buSzPts val="1300"/>
              <a:buChar char="■"/>
              <a:defRPr sz="1300">
                <a:solidFill>
                  <a:srgbClr val="000000"/>
                </a:solidFill>
              </a:defRPr>
            </a:lvl9pPr>
          </a:lstStyle>
          <a:p>
            <a:endParaRPr/>
          </a:p>
        </p:txBody>
      </p:sp>
      <p:cxnSp>
        <p:nvCxnSpPr>
          <p:cNvPr id="37" name="Google Shape;37;p4"/>
          <p:cNvCxnSpPr/>
          <p:nvPr/>
        </p:nvCxnSpPr>
        <p:spPr>
          <a:xfrm>
            <a:off x="4561950" y="1243967"/>
            <a:ext cx="5400" cy="4729500"/>
          </a:xfrm>
          <a:prstGeom prst="straightConnector1">
            <a:avLst/>
          </a:prstGeom>
          <a:noFill/>
          <a:ln w="19050" cap="flat" cmpd="sng">
            <a:solidFill>
              <a:srgbClr val="FBAF33"/>
            </a:solidFill>
            <a:prstDash val="dot"/>
            <a:round/>
            <a:headEnd type="none" w="sm" len="sm"/>
            <a:tailEnd type="none" w="sm" len="sm"/>
          </a:ln>
        </p:spPr>
      </p:cxnSp>
    </p:spTree>
  </p:cSld>
  <p:clrMapOvr>
    <a:masterClrMapping/>
  </p:clrMapOvr>
  <p:extLst>
    <p:ext uri="{DCECCB84-F9BA-43D5-87BE-67443E8EF086}">
      <p15:sldGuideLst xmlns:p15="http://schemas.microsoft.com/office/powerpoint/2012/main">
        <p15:guide id="1" orient="horz" pos="611">
          <p15:clr>
            <a:srgbClr val="FA7B17"/>
          </p15:clr>
        </p15:guide>
        <p15:guide id="2" orient="horz" pos="936">
          <p15:clr>
            <a:srgbClr val="FA7B17"/>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G 2A PlannerA 3">
  <p:cSld name="SECTION_HEADER_3_3">
    <p:spTree>
      <p:nvGrpSpPr>
        <p:cNvPr id="1" name="Shape 38"/>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936">
          <p15:clr>
            <a:srgbClr val="FA7B17"/>
          </p15:clr>
        </p15:guide>
        <p15:guide id="2" orient="horz" pos="605">
          <p15:clr>
            <a:srgbClr val="FA7B17"/>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G 2A PlannerA 1">
  <p:cSld name="SECTION_HEADER_3_1">
    <p:spTree>
      <p:nvGrpSpPr>
        <p:cNvPr id="1" name="Shape 39"/>
        <p:cNvGrpSpPr/>
        <p:nvPr/>
      </p:nvGrpSpPr>
      <p:grpSpPr>
        <a:xfrm>
          <a:off x="0" y="0"/>
          <a:ext cx="0" cy="0"/>
          <a:chOff x="0" y="0"/>
          <a:chExt cx="0" cy="0"/>
        </a:xfrm>
      </p:grpSpPr>
      <p:sp>
        <p:nvSpPr>
          <p:cNvPr id="40" name="Google Shape;40;p6"/>
          <p:cNvSpPr/>
          <p:nvPr/>
        </p:nvSpPr>
        <p:spPr>
          <a:xfrm>
            <a:off x="7394550" y="0"/>
            <a:ext cx="1203000" cy="6858000"/>
          </a:xfrm>
          <a:prstGeom prst="rect">
            <a:avLst/>
          </a:prstGeom>
          <a:solidFill>
            <a:srgbClr val="FFE5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 name="Google Shape;41;p6"/>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rot="-1542593">
            <a:off x="1369321" y="2984458"/>
            <a:ext cx="1233683" cy="210862"/>
          </a:xfrm>
          <a:prstGeom prst="rect">
            <a:avLst/>
          </a:prstGeom>
          <a:noFill/>
          <a:ln>
            <a:noFill/>
          </a:ln>
        </p:spPr>
      </p:pic>
      <p:pic>
        <p:nvPicPr>
          <p:cNvPr id="42" name="Google Shape;42;p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rot="-3623345">
            <a:off x="1736412" y="3715760"/>
            <a:ext cx="1664578" cy="210861"/>
          </a:xfrm>
          <a:prstGeom prst="rect">
            <a:avLst/>
          </a:prstGeom>
          <a:noFill/>
          <a:ln>
            <a:noFill/>
          </a:ln>
        </p:spPr>
      </p:pic>
      <p:pic>
        <p:nvPicPr>
          <p:cNvPr id="43" name="Google Shape;43;p6"/>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3623383" flipH="1">
            <a:off x="3507908" y="3718863"/>
            <a:ext cx="1657432" cy="210858"/>
          </a:xfrm>
          <a:prstGeom prst="rect">
            <a:avLst/>
          </a:prstGeom>
          <a:noFill/>
          <a:ln>
            <a:noFill/>
          </a:ln>
        </p:spPr>
      </p:pic>
      <p:pic>
        <p:nvPicPr>
          <p:cNvPr id="44" name="Google Shape;44;p6"/>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rot="1542593" flipH="1">
            <a:off x="4334771" y="2984458"/>
            <a:ext cx="1233683" cy="210862"/>
          </a:xfrm>
          <a:prstGeom prst="rect">
            <a:avLst/>
          </a:prstGeom>
          <a:noFill/>
          <a:ln>
            <a:noFill/>
          </a:ln>
        </p:spPr>
      </p:pic>
      <p:pic>
        <p:nvPicPr>
          <p:cNvPr id="45" name="Google Shape;45;p6"/>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rot="-5400000">
            <a:off x="3046600" y="3450441"/>
            <a:ext cx="772249" cy="228613"/>
          </a:xfrm>
          <a:prstGeom prst="rect">
            <a:avLst/>
          </a:prstGeom>
          <a:noFill/>
          <a:ln>
            <a:noFill/>
          </a:ln>
        </p:spPr>
      </p:pic>
      <p:pic>
        <p:nvPicPr>
          <p:cNvPr id="46" name="Google Shape;46;p6"/>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3096371" y="1912154"/>
            <a:ext cx="717754" cy="725175"/>
          </a:xfrm>
          <a:prstGeom prst="rect">
            <a:avLst/>
          </a:prstGeom>
          <a:noFill/>
          <a:ln>
            <a:noFill/>
          </a:ln>
        </p:spPr>
      </p:pic>
      <p:pic>
        <p:nvPicPr>
          <p:cNvPr id="47" name="Google Shape;47;p6"/>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rot="-7816413" flipH="1">
            <a:off x="1096159" y="4455797"/>
            <a:ext cx="595654" cy="228612"/>
          </a:xfrm>
          <a:prstGeom prst="rect">
            <a:avLst/>
          </a:prstGeom>
          <a:noFill/>
          <a:ln>
            <a:noFill/>
          </a:ln>
        </p:spPr>
      </p:pic>
      <p:sp>
        <p:nvSpPr>
          <p:cNvPr id="48" name="Google Shape;48;p6"/>
          <p:cNvSpPr txBox="1"/>
          <p:nvPr/>
        </p:nvSpPr>
        <p:spPr>
          <a:xfrm>
            <a:off x="2706898" y="2574478"/>
            <a:ext cx="1496700" cy="287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Comfortaa"/>
                <a:ea typeface="Comfortaa"/>
                <a:cs typeface="Comfortaa"/>
                <a:sym typeface="Comfortaa"/>
              </a:rPr>
              <a:t>Herring larvae</a:t>
            </a:r>
            <a:endParaRPr sz="1300" b="1" i="0" u="none" strike="noStrike" cap="none">
              <a:solidFill>
                <a:srgbClr val="000000"/>
              </a:solidFill>
              <a:latin typeface="Comfortaa"/>
              <a:ea typeface="Comfortaa"/>
              <a:cs typeface="Comfortaa"/>
              <a:sym typeface="Comfortaa"/>
            </a:endParaRPr>
          </a:p>
        </p:txBody>
      </p:sp>
      <p:sp>
        <p:nvSpPr>
          <p:cNvPr id="49" name="Google Shape;49;p6"/>
          <p:cNvSpPr/>
          <p:nvPr/>
        </p:nvSpPr>
        <p:spPr>
          <a:xfrm>
            <a:off x="1762725" y="4831928"/>
            <a:ext cx="352500" cy="352500"/>
          </a:xfrm>
          <a:prstGeom prst="ellipse">
            <a:avLst/>
          </a:prstGeom>
          <a:solidFill>
            <a:srgbClr val="FBAF33">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6"/>
          <p:cNvSpPr/>
          <p:nvPr/>
        </p:nvSpPr>
        <p:spPr>
          <a:xfrm>
            <a:off x="3279000" y="4401528"/>
            <a:ext cx="352500" cy="352500"/>
          </a:xfrm>
          <a:prstGeom prst="ellipse">
            <a:avLst/>
          </a:prstGeom>
          <a:solidFill>
            <a:srgbClr val="FBAF33">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51;p6"/>
          <p:cNvSpPr/>
          <p:nvPr/>
        </p:nvSpPr>
        <p:spPr>
          <a:xfrm>
            <a:off x="4827400" y="4892778"/>
            <a:ext cx="352500" cy="352500"/>
          </a:xfrm>
          <a:prstGeom prst="ellipse">
            <a:avLst/>
          </a:prstGeom>
          <a:solidFill>
            <a:srgbClr val="FBAF33">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p6"/>
          <p:cNvSpPr/>
          <p:nvPr/>
        </p:nvSpPr>
        <p:spPr>
          <a:xfrm>
            <a:off x="5752350" y="3383628"/>
            <a:ext cx="352500" cy="352500"/>
          </a:xfrm>
          <a:prstGeom prst="ellipse">
            <a:avLst/>
          </a:prstGeom>
          <a:solidFill>
            <a:srgbClr val="FBAF33">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3" name="Google Shape;53;p6"/>
          <p:cNvGrpSpPr/>
          <p:nvPr/>
        </p:nvGrpSpPr>
        <p:grpSpPr>
          <a:xfrm>
            <a:off x="213969" y="3363451"/>
            <a:ext cx="1724375" cy="822229"/>
            <a:chOff x="7133862" y="1948550"/>
            <a:chExt cx="1724375" cy="822229"/>
          </a:xfrm>
        </p:grpSpPr>
        <p:pic>
          <p:nvPicPr>
            <p:cNvPr id="54" name="Google Shape;54;p6"/>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7133862" y="1948550"/>
              <a:ext cx="1724375" cy="534525"/>
            </a:xfrm>
            <a:prstGeom prst="rect">
              <a:avLst/>
            </a:prstGeom>
            <a:noFill/>
            <a:ln>
              <a:noFill/>
            </a:ln>
          </p:spPr>
        </p:pic>
        <p:sp>
          <p:nvSpPr>
            <p:cNvPr id="55" name="Google Shape;55;p6"/>
            <p:cNvSpPr txBox="1"/>
            <p:nvPr/>
          </p:nvSpPr>
          <p:spPr>
            <a:xfrm>
              <a:off x="7236743" y="2483079"/>
              <a:ext cx="1496700" cy="287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highlight>
                    <a:srgbClr val="FFFFFF"/>
                  </a:highlight>
                  <a:latin typeface="Comfortaa"/>
                  <a:ea typeface="Comfortaa"/>
                  <a:cs typeface="Comfortaa"/>
                  <a:sym typeface="Comfortaa"/>
                </a:rPr>
                <a:t>Salmon</a:t>
              </a:r>
              <a:endParaRPr sz="1300" b="1" i="0" u="none" strike="noStrike" cap="none">
                <a:solidFill>
                  <a:srgbClr val="000000"/>
                </a:solidFill>
                <a:highlight>
                  <a:srgbClr val="FFFFFF"/>
                </a:highlight>
                <a:latin typeface="Comfortaa"/>
                <a:ea typeface="Comfortaa"/>
                <a:cs typeface="Comfortaa"/>
                <a:sym typeface="Comfortaa"/>
              </a:endParaRPr>
            </a:p>
            <a:p>
              <a:pPr marL="0" marR="0" lvl="0" indent="0" algn="l" rtl="0">
                <a:lnSpc>
                  <a:spcPct val="100000"/>
                </a:lnSpc>
                <a:spcBef>
                  <a:spcPts val="0"/>
                </a:spcBef>
                <a:spcAft>
                  <a:spcPts val="0"/>
                </a:spcAft>
                <a:buClr>
                  <a:srgbClr val="000000"/>
                </a:buClr>
                <a:buSzPts val="1300"/>
                <a:buFont typeface="Arial"/>
                <a:buNone/>
              </a:pPr>
              <a:endParaRPr sz="1300" b="1" i="0" u="none" strike="noStrike" cap="none">
                <a:solidFill>
                  <a:srgbClr val="000000"/>
                </a:solidFill>
                <a:highlight>
                  <a:srgbClr val="FFFFFF"/>
                </a:highlight>
                <a:latin typeface="Comfortaa"/>
                <a:ea typeface="Comfortaa"/>
                <a:cs typeface="Comfortaa"/>
                <a:sym typeface="Comfortaa"/>
              </a:endParaRPr>
            </a:p>
          </p:txBody>
        </p:sp>
      </p:grpSp>
      <p:sp>
        <p:nvSpPr>
          <p:cNvPr id="56" name="Google Shape;56;p6"/>
          <p:cNvSpPr/>
          <p:nvPr/>
        </p:nvSpPr>
        <p:spPr>
          <a:xfrm>
            <a:off x="6232675" y="103951"/>
            <a:ext cx="2817600" cy="1447200"/>
          </a:xfrm>
          <a:prstGeom prst="roundRect">
            <a:avLst>
              <a:gd name="adj" fmla="val 5459"/>
            </a:avLst>
          </a:prstGeom>
          <a:solidFill>
            <a:srgbClr val="FFFFFF"/>
          </a:solidFill>
          <a:ln w="952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1400"/>
              <a:buFont typeface="Arial"/>
              <a:buNone/>
            </a:pPr>
            <a:r>
              <a:rPr lang="en" sz="1400" b="0" i="0" u="none" strike="noStrike" cap="none">
                <a:solidFill>
                  <a:srgbClr val="72501D"/>
                </a:solidFill>
                <a:latin typeface="Comfortaa"/>
                <a:ea typeface="Comfortaa"/>
                <a:cs typeface="Comfortaa"/>
                <a:sym typeface="Comfortaa"/>
              </a:rPr>
              <a:t>Drag and drop each animal to its spot in the web. </a:t>
            </a:r>
            <a:endParaRPr sz="1400" b="0" i="0" u="none" strike="noStrike" cap="none">
              <a:solidFill>
                <a:srgbClr val="000000"/>
              </a:solidFill>
              <a:latin typeface="Arial"/>
              <a:ea typeface="Arial"/>
              <a:cs typeface="Arial"/>
              <a:sym typeface="Arial"/>
            </a:endParaRPr>
          </a:p>
        </p:txBody>
      </p:sp>
      <p:sp>
        <p:nvSpPr>
          <p:cNvPr id="57" name="Google Shape;57;p6"/>
          <p:cNvSpPr/>
          <p:nvPr/>
        </p:nvSpPr>
        <p:spPr>
          <a:xfrm>
            <a:off x="8245478" y="781338"/>
            <a:ext cx="352500" cy="352500"/>
          </a:xfrm>
          <a:prstGeom prst="ellipse">
            <a:avLst/>
          </a:prstGeom>
          <a:solidFill>
            <a:srgbClr val="FBAF33">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8" name="Google Shape;58;p6"/>
          <p:cNvGrpSpPr/>
          <p:nvPr/>
        </p:nvGrpSpPr>
        <p:grpSpPr>
          <a:xfrm>
            <a:off x="6905131" y="935024"/>
            <a:ext cx="1496700" cy="548661"/>
            <a:chOff x="7010928" y="2064161"/>
            <a:chExt cx="1496700" cy="548661"/>
          </a:xfrm>
        </p:grpSpPr>
        <p:pic>
          <p:nvPicPr>
            <p:cNvPr id="59" name="Google Shape;59;p6"/>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7236737" y="2064161"/>
              <a:ext cx="1005800" cy="311790"/>
            </a:xfrm>
            <a:prstGeom prst="rect">
              <a:avLst/>
            </a:prstGeom>
            <a:noFill/>
            <a:ln>
              <a:noFill/>
            </a:ln>
          </p:spPr>
        </p:pic>
        <p:sp>
          <p:nvSpPr>
            <p:cNvPr id="60" name="Google Shape;60;p6"/>
            <p:cNvSpPr txBox="1"/>
            <p:nvPr/>
          </p:nvSpPr>
          <p:spPr>
            <a:xfrm>
              <a:off x="7010928" y="2325122"/>
              <a:ext cx="1496700" cy="287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000000"/>
                  </a:solidFill>
                  <a:highlight>
                    <a:srgbClr val="FFFFFF"/>
                  </a:highlight>
                  <a:latin typeface="Comfortaa"/>
                  <a:ea typeface="Comfortaa"/>
                  <a:cs typeface="Comfortaa"/>
                  <a:sym typeface="Comfortaa"/>
                </a:rPr>
                <a:t>Salmon</a:t>
              </a:r>
              <a:endParaRPr sz="1000" b="1" i="0" u="none" strike="noStrike" cap="none">
                <a:solidFill>
                  <a:srgbClr val="000000"/>
                </a:solidFill>
                <a:highlight>
                  <a:srgbClr val="FFFFFF"/>
                </a:highlight>
                <a:latin typeface="Comfortaa"/>
                <a:ea typeface="Comfortaa"/>
                <a:cs typeface="Comfortaa"/>
                <a:sym typeface="Comfortaa"/>
              </a:endParaRPr>
            </a:p>
            <a:p>
              <a:pPr marL="0" marR="0" lvl="0" indent="0" algn="l" rtl="0">
                <a:lnSpc>
                  <a:spcPct val="100000"/>
                </a:lnSpc>
                <a:spcBef>
                  <a:spcPts val="0"/>
                </a:spcBef>
                <a:spcAft>
                  <a:spcPts val="0"/>
                </a:spcAft>
                <a:buClr>
                  <a:srgbClr val="000000"/>
                </a:buClr>
                <a:buSzPts val="1300"/>
                <a:buFont typeface="Arial"/>
                <a:buNone/>
              </a:pPr>
              <a:endParaRPr sz="1300" b="1" i="0" u="none" strike="noStrike" cap="none">
                <a:solidFill>
                  <a:srgbClr val="000000"/>
                </a:solidFill>
                <a:highlight>
                  <a:srgbClr val="FFFFFF"/>
                </a:highlight>
                <a:latin typeface="Comfortaa"/>
                <a:ea typeface="Comfortaa"/>
                <a:cs typeface="Comfortaa"/>
                <a:sym typeface="Comfortaa"/>
              </a:endParaRPr>
            </a:p>
          </p:txBody>
        </p:sp>
      </p:grpSp>
      <p:grpSp>
        <p:nvGrpSpPr>
          <p:cNvPr id="61" name="Google Shape;61;p6"/>
          <p:cNvGrpSpPr/>
          <p:nvPr/>
        </p:nvGrpSpPr>
        <p:grpSpPr>
          <a:xfrm>
            <a:off x="7510170" y="1034582"/>
            <a:ext cx="330237" cy="391912"/>
            <a:chOff x="3202866" y="5907827"/>
            <a:chExt cx="455374" cy="540419"/>
          </a:xfrm>
        </p:grpSpPr>
        <p:sp>
          <p:nvSpPr>
            <p:cNvPr id="62" name="Google Shape;62;p6"/>
            <p:cNvSpPr/>
            <p:nvPr/>
          </p:nvSpPr>
          <p:spPr>
            <a:xfrm>
              <a:off x="3224087" y="5907827"/>
              <a:ext cx="197100" cy="197100"/>
            </a:xfrm>
            <a:prstGeom prst="ellipse">
              <a:avLst/>
            </a:prstGeom>
            <a:solidFill>
              <a:srgbClr val="EF4225"/>
            </a:solidFill>
            <a:ln w="19050"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3" name="Google Shape;63;p6"/>
            <p:cNvGrpSpPr/>
            <p:nvPr/>
          </p:nvGrpSpPr>
          <p:grpSpPr>
            <a:xfrm rot="-1799905">
              <a:off x="3292514" y="5975624"/>
              <a:ext cx="276078" cy="432580"/>
              <a:chOff x="281875" y="4003475"/>
              <a:chExt cx="362100" cy="567365"/>
            </a:xfrm>
          </p:grpSpPr>
          <p:sp>
            <p:nvSpPr>
              <p:cNvPr id="64" name="Google Shape;64;p6"/>
              <p:cNvSpPr/>
              <p:nvPr/>
            </p:nvSpPr>
            <p:spPr>
              <a:xfrm>
                <a:off x="281875" y="4003475"/>
                <a:ext cx="362100" cy="396600"/>
              </a:xfrm>
              <a:prstGeom prst="triangle">
                <a:avLst>
                  <a:gd name="adj" fmla="val 50000"/>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 name="Google Shape;65;p6"/>
              <p:cNvSpPr/>
              <p:nvPr/>
            </p:nvSpPr>
            <p:spPr>
              <a:xfrm>
                <a:off x="423445" y="4361440"/>
                <a:ext cx="76500" cy="2094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6"/>
              <p:cNvSpPr/>
              <p:nvPr/>
            </p:nvSpPr>
            <p:spPr>
              <a:xfrm>
                <a:off x="388689" y="4269352"/>
                <a:ext cx="146700" cy="1188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pic>
        <p:nvPicPr>
          <p:cNvPr id="67" name="Google Shape;67;p6"/>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rot="834907">
            <a:off x="7582457" y="801617"/>
            <a:ext cx="806437" cy="374825"/>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729">
          <p15:clr>
            <a:srgbClr val="FA7B17"/>
          </p15:clr>
        </p15:guide>
        <p15:guide id="2" orient="horz" pos="605">
          <p15:clr>
            <a:srgbClr val="FA7B17"/>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G 2A PlannerA 2">
  <p:cSld name="SECTION_HEADER_3_2">
    <p:spTree>
      <p:nvGrpSpPr>
        <p:cNvPr id="1" name="Shape 68"/>
        <p:cNvGrpSpPr/>
        <p:nvPr/>
      </p:nvGrpSpPr>
      <p:grpSpPr>
        <a:xfrm>
          <a:off x="0" y="0"/>
          <a:ext cx="0" cy="0"/>
          <a:chOff x="0" y="0"/>
          <a:chExt cx="0" cy="0"/>
        </a:xfrm>
      </p:grpSpPr>
      <p:sp>
        <p:nvSpPr>
          <p:cNvPr id="69" name="Google Shape;69;p7"/>
          <p:cNvSpPr/>
          <p:nvPr/>
        </p:nvSpPr>
        <p:spPr>
          <a:xfrm>
            <a:off x="7394550" y="0"/>
            <a:ext cx="1203000" cy="6858000"/>
          </a:xfrm>
          <a:prstGeom prst="rect">
            <a:avLst/>
          </a:prstGeom>
          <a:solidFill>
            <a:srgbClr val="FFE5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0" name="Google Shape;70;p7"/>
          <p:cNvGrpSpPr/>
          <p:nvPr/>
        </p:nvGrpSpPr>
        <p:grpSpPr>
          <a:xfrm>
            <a:off x="3139593" y="3578481"/>
            <a:ext cx="1654988" cy="805600"/>
            <a:chOff x="3933820" y="2642095"/>
            <a:chExt cx="1654988" cy="805600"/>
          </a:xfrm>
        </p:grpSpPr>
        <p:pic>
          <p:nvPicPr>
            <p:cNvPr id="71" name="Google Shape;71;p7"/>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flipH="1">
              <a:off x="3933820" y="2642095"/>
              <a:ext cx="1203025" cy="260850"/>
            </a:xfrm>
            <a:prstGeom prst="rect">
              <a:avLst/>
            </a:prstGeom>
            <a:noFill/>
            <a:ln>
              <a:noFill/>
            </a:ln>
          </p:spPr>
        </p:pic>
        <p:sp>
          <p:nvSpPr>
            <p:cNvPr id="72" name="Google Shape;72;p7"/>
            <p:cNvSpPr txBox="1"/>
            <p:nvPr/>
          </p:nvSpPr>
          <p:spPr>
            <a:xfrm>
              <a:off x="3939108" y="3159995"/>
              <a:ext cx="1649700" cy="28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Comfortaa"/>
                  <a:ea typeface="Comfortaa"/>
                  <a:cs typeface="Comfortaa"/>
                  <a:sym typeface="Comfortaa"/>
                </a:rPr>
                <a:t>Juvenile Herring</a:t>
              </a:r>
              <a:endParaRPr sz="1300" b="1" i="0" u="none" strike="noStrike" cap="none">
                <a:solidFill>
                  <a:srgbClr val="000000"/>
                </a:solidFill>
                <a:latin typeface="Comfortaa"/>
                <a:ea typeface="Comfortaa"/>
                <a:cs typeface="Comfortaa"/>
                <a:sym typeface="Comfortaa"/>
              </a:endParaRPr>
            </a:p>
          </p:txBody>
        </p:sp>
        <p:pic>
          <p:nvPicPr>
            <p:cNvPr id="73" name="Google Shape;73;p7"/>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flipH="1">
              <a:off x="4314820" y="2718295"/>
              <a:ext cx="1203025" cy="260850"/>
            </a:xfrm>
            <a:prstGeom prst="rect">
              <a:avLst/>
            </a:prstGeom>
            <a:noFill/>
            <a:ln>
              <a:noFill/>
            </a:ln>
          </p:spPr>
        </p:pic>
        <p:pic>
          <p:nvPicPr>
            <p:cNvPr id="74" name="Google Shape;74;p7"/>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flipH="1">
              <a:off x="4162420" y="2870695"/>
              <a:ext cx="1203025" cy="260850"/>
            </a:xfrm>
            <a:prstGeom prst="rect">
              <a:avLst/>
            </a:prstGeom>
            <a:noFill/>
            <a:ln>
              <a:noFill/>
            </a:ln>
          </p:spPr>
        </p:pic>
      </p:grpSp>
      <p:pic>
        <p:nvPicPr>
          <p:cNvPr id="75" name="Google Shape;75;p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rot="-5400000">
            <a:off x="3523444" y="2944060"/>
            <a:ext cx="723658" cy="214228"/>
          </a:xfrm>
          <a:prstGeom prst="rect">
            <a:avLst/>
          </a:prstGeom>
          <a:noFill/>
          <a:ln>
            <a:noFill/>
          </a:ln>
        </p:spPr>
      </p:pic>
      <p:pic>
        <p:nvPicPr>
          <p:cNvPr id="76" name="Google Shape;76;p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rot="1137857">
            <a:off x="2035220" y="3280292"/>
            <a:ext cx="723660" cy="214227"/>
          </a:xfrm>
          <a:prstGeom prst="rect">
            <a:avLst/>
          </a:prstGeom>
          <a:noFill/>
          <a:ln>
            <a:noFill/>
          </a:ln>
        </p:spPr>
      </p:pic>
      <p:pic>
        <p:nvPicPr>
          <p:cNvPr id="77" name="Google Shape;77;p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965772">
            <a:off x="1913107" y="2194988"/>
            <a:ext cx="1156055" cy="197595"/>
          </a:xfrm>
          <a:prstGeom prst="rect">
            <a:avLst/>
          </a:prstGeom>
          <a:noFill/>
          <a:ln>
            <a:noFill/>
          </a:ln>
        </p:spPr>
      </p:pic>
      <p:grpSp>
        <p:nvGrpSpPr>
          <p:cNvPr id="78" name="Google Shape;78;p7"/>
          <p:cNvGrpSpPr/>
          <p:nvPr/>
        </p:nvGrpSpPr>
        <p:grpSpPr>
          <a:xfrm>
            <a:off x="364362" y="2656975"/>
            <a:ext cx="1724375" cy="822229"/>
            <a:chOff x="7133862" y="1948550"/>
            <a:chExt cx="1724375" cy="822229"/>
          </a:xfrm>
        </p:grpSpPr>
        <p:pic>
          <p:nvPicPr>
            <p:cNvPr id="79" name="Google Shape;79;p7"/>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7133862" y="1948550"/>
              <a:ext cx="1724375" cy="534525"/>
            </a:xfrm>
            <a:prstGeom prst="rect">
              <a:avLst/>
            </a:prstGeom>
            <a:noFill/>
            <a:ln>
              <a:noFill/>
            </a:ln>
          </p:spPr>
        </p:pic>
        <p:sp>
          <p:nvSpPr>
            <p:cNvPr id="80" name="Google Shape;80;p7"/>
            <p:cNvSpPr txBox="1"/>
            <p:nvPr/>
          </p:nvSpPr>
          <p:spPr>
            <a:xfrm>
              <a:off x="7236743" y="2483079"/>
              <a:ext cx="1496700" cy="287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highlight>
                    <a:srgbClr val="FFFFFF"/>
                  </a:highlight>
                  <a:latin typeface="Comfortaa"/>
                  <a:ea typeface="Comfortaa"/>
                  <a:cs typeface="Comfortaa"/>
                  <a:sym typeface="Comfortaa"/>
                </a:rPr>
                <a:t>Salmon</a:t>
              </a:r>
              <a:endParaRPr sz="1300" b="1" i="0" u="none" strike="noStrike" cap="none">
                <a:solidFill>
                  <a:srgbClr val="000000"/>
                </a:solidFill>
                <a:highlight>
                  <a:srgbClr val="FFFFFF"/>
                </a:highlight>
                <a:latin typeface="Comfortaa"/>
                <a:ea typeface="Comfortaa"/>
                <a:cs typeface="Comfortaa"/>
                <a:sym typeface="Comfortaa"/>
              </a:endParaRPr>
            </a:p>
            <a:p>
              <a:pPr marL="0" marR="0" lvl="0" indent="0" algn="l" rtl="0">
                <a:lnSpc>
                  <a:spcPct val="100000"/>
                </a:lnSpc>
                <a:spcBef>
                  <a:spcPts val="0"/>
                </a:spcBef>
                <a:spcAft>
                  <a:spcPts val="0"/>
                </a:spcAft>
                <a:buClr>
                  <a:srgbClr val="000000"/>
                </a:buClr>
                <a:buSzPts val="1300"/>
                <a:buFont typeface="Arial"/>
                <a:buNone/>
              </a:pPr>
              <a:endParaRPr sz="1300" b="1" i="0" u="none" strike="noStrike" cap="none">
                <a:solidFill>
                  <a:srgbClr val="000000"/>
                </a:solidFill>
                <a:highlight>
                  <a:srgbClr val="FFFFFF"/>
                </a:highlight>
                <a:latin typeface="Comfortaa"/>
                <a:ea typeface="Comfortaa"/>
                <a:cs typeface="Comfortaa"/>
                <a:sym typeface="Comfortaa"/>
              </a:endParaRPr>
            </a:p>
          </p:txBody>
        </p:sp>
      </p:grpSp>
      <p:pic>
        <p:nvPicPr>
          <p:cNvPr id="81" name="Google Shape;81;p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rot="-1137857" flipH="1">
            <a:off x="4966590" y="3280292"/>
            <a:ext cx="723660" cy="214227"/>
          </a:xfrm>
          <a:prstGeom prst="rect">
            <a:avLst/>
          </a:prstGeom>
          <a:noFill/>
          <a:ln>
            <a:noFill/>
          </a:ln>
        </p:spPr>
      </p:pic>
      <p:pic>
        <p:nvPicPr>
          <p:cNvPr id="82" name="Google Shape;82;p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965772" flipH="1">
            <a:off x="4656307" y="2194988"/>
            <a:ext cx="1156055" cy="197595"/>
          </a:xfrm>
          <a:prstGeom prst="rect">
            <a:avLst/>
          </a:prstGeom>
          <a:noFill/>
          <a:ln>
            <a:noFill/>
          </a:ln>
        </p:spPr>
      </p:pic>
      <p:pic>
        <p:nvPicPr>
          <p:cNvPr id="83" name="Google Shape;83;p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rot="9662143" flipH="1">
            <a:off x="2035220" y="4499492"/>
            <a:ext cx="723660" cy="214227"/>
          </a:xfrm>
          <a:prstGeom prst="rect">
            <a:avLst/>
          </a:prstGeom>
          <a:noFill/>
          <a:ln>
            <a:noFill/>
          </a:ln>
        </p:spPr>
      </p:pic>
      <p:pic>
        <p:nvPicPr>
          <p:cNvPr id="84" name="Google Shape;84;p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rot="-9662143">
            <a:off x="4966590" y="4499492"/>
            <a:ext cx="723660" cy="214227"/>
          </a:xfrm>
          <a:prstGeom prst="rect">
            <a:avLst/>
          </a:prstGeom>
          <a:noFill/>
          <a:ln>
            <a:noFill/>
          </a:ln>
        </p:spPr>
      </p:pic>
      <p:pic>
        <p:nvPicPr>
          <p:cNvPr id="85" name="Google Shape;85;p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rot="-5400000">
            <a:off x="3523444" y="4982786"/>
            <a:ext cx="723658" cy="214228"/>
          </a:xfrm>
          <a:prstGeom prst="rect">
            <a:avLst/>
          </a:prstGeom>
          <a:noFill/>
          <a:ln>
            <a:noFill/>
          </a:ln>
        </p:spPr>
      </p:pic>
      <p:pic>
        <p:nvPicPr>
          <p:cNvPr id="86" name="Google Shape;86;p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rot="-6033829">
            <a:off x="1162646" y="4044390"/>
            <a:ext cx="723660" cy="214228"/>
          </a:xfrm>
          <a:prstGeom prst="rect">
            <a:avLst/>
          </a:prstGeom>
          <a:noFill/>
          <a:ln>
            <a:noFill/>
          </a:ln>
        </p:spPr>
      </p:pic>
      <p:sp>
        <p:nvSpPr>
          <p:cNvPr id="87" name="Google Shape;87;p7"/>
          <p:cNvSpPr/>
          <p:nvPr/>
        </p:nvSpPr>
        <p:spPr>
          <a:xfrm>
            <a:off x="1432050" y="4953640"/>
            <a:ext cx="352500" cy="352500"/>
          </a:xfrm>
          <a:prstGeom prst="ellipse">
            <a:avLst/>
          </a:prstGeom>
          <a:solidFill>
            <a:srgbClr val="FBAF33">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p7"/>
          <p:cNvSpPr/>
          <p:nvPr/>
        </p:nvSpPr>
        <p:spPr>
          <a:xfrm>
            <a:off x="3709013" y="5939890"/>
            <a:ext cx="352500" cy="352500"/>
          </a:xfrm>
          <a:prstGeom prst="ellipse">
            <a:avLst/>
          </a:prstGeom>
          <a:solidFill>
            <a:srgbClr val="FBAF33">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 name="Google Shape;89;p7"/>
          <p:cNvSpPr/>
          <p:nvPr/>
        </p:nvSpPr>
        <p:spPr>
          <a:xfrm>
            <a:off x="5985963" y="4825490"/>
            <a:ext cx="352500" cy="352500"/>
          </a:xfrm>
          <a:prstGeom prst="ellipse">
            <a:avLst/>
          </a:prstGeom>
          <a:solidFill>
            <a:srgbClr val="FBAF33">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7"/>
          <p:cNvSpPr/>
          <p:nvPr/>
        </p:nvSpPr>
        <p:spPr>
          <a:xfrm>
            <a:off x="5985963" y="2749040"/>
            <a:ext cx="352500" cy="352500"/>
          </a:xfrm>
          <a:prstGeom prst="ellipse">
            <a:avLst/>
          </a:prstGeom>
          <a:solidFill>
            <a:srgbClr val="FBAF33">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7"/>
          <p:cNvSpPr/>
          <p:nvPr/>
        </p:nvSpPr>
        <p:spPr>
          <a:xfrm>
            <a:off x="3686475" y="1750290"/>
            <a:ext cx="352500" cy="352500"/>
          </a:xfrm>
          <a:prstGeom prst="ellipse">
            <a:avLst/>
          </a:prstGeom>
          <a:solidFill>
            <a:srgbClr val="FBAF33">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1725">
          <p15:clr>
            <a:srgbClr val="FA7B17"/>
          </p15:clr>
        </p15:guide>
        <p15:guide id="2" orient="horz" pos="605">
          <p15:clr>
            <a:srgbClr val="FA7B17"/>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G 2A PlannerA 4">
  <p:cSld name="SECTION_HEADER_3_4">
    <p:spTree>
      <p:nvGrpSpPr>
        <p:cNvPr id="1" name="Shape 92"/>
        <p:cNvGrpSpPr/>
        <p:nvPr/>
      </p:nvGrpSpPr>
      <p:grpSpPr>
        <a:xfrm>
          <a:off x="0" y="0"/>
          <a:ext cx="0" cy="0"/>
          <a:chOff x="0" y="0"/>
          <a:chExt cx="0" cy="0"/>
        </a:xfrm>
      </p:grpSpPr>
      <p:sp>
        <p:nvSpPr>
          <p:cNvPr id="93" name="Google Shape;93;p8"/>
          <p:cNvSpPr/>
          <p:nvPr/>
        </p:nvSpPr>
        <p:spPr>
          <a:xfrm>
            <a:off x="7394550" y="0"/>
            <a:ext cx="1203000" cy="6858000"/>
          </a:xfrm>
          <a:prstGeom prst="rect">
            <a:avLst/>
          </a:prstGeom>
          <a:solidFill>
            <a:srgbClr val="FFE5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8"/>
          <p:cNvSpPr txBox="1"/>
          <p:nvPr/>
        </p:nvSpPr>
        <p:spPr>
          <a:xfrm>
            <a:off x="90775" y="6323375"/>
            <a:ext cx="8519700" cy="399900"/>
          </a:xfrm>
          <a:prstGeom prst="rect">
            <a:avLst/>
          </a:prstGeom>
          <a:noFill/>
          <a:ln>
            <a:noFill/>
          </a:ln>
        </p:spPr>
        <p:txBody>
          <a:bodyPr spcFirstLastPara="1" wrap="square" lIns="73150" tIns="91425" rIns="91425" bIns="91425" anchor="ctr" anchorCtr="0">
            <a:noAutofit/>
          </a:bodyPr>
          <a:lstStyle/>
          <a:p>
            <a:pPr marL="0" marR="0" lvl="0" indent="0" algn="l" rtl="0">
              <a:lnSpc>
                <a:spcPct val="115000"/>
              </a:lnSpc>
              <a:spcBef>
                <a:spcPts val="0"/>
              </a:spcBef>
              <a:spcAft>
                <a:spcPts val="0"/>
              </a:spcAft>
              <a:buClr>
                <a:srgbClr val="000000"/>
              </a:buClr>
              <a:buSzPts val="1100"/>
              <a:buFont typeface="Arial"/>
              <a:buNone/>
            </a:pPr>
            <a:r>
              <a:rPr lang="en" sz="1200" b="1" i="0" u="none" strike="noStrike" cap="none">
                <a:solidFill>
                  <a:srgbClr val="72501D"/>
                </a:solidFill>
                <a:highlight>
                  <a:srgbClr val="FBAF33"/>
                </a:highlight>
                <a:latin typeface="Comfortaa"/>
                <a:ea typeface="Comfortaa"/>
                <a:cs typeface="Comfortaa"/>
                <a:sym typeface="Comfortaa"/>
              </a:rPr>
              <a:t>K̓TSI H̓A̓GI̓UƛA - DON’T OVER HARVEST</a:t>
            </a:r>
            <a:r>
              <a:rPr lang="en" sz="1200" b="0" i="0" u="none" strike="noStrike" cap="none">
                <a:solidFill>
                  <a:srgbClr val="72501D"/>
                </a:solidFill>
                <a:latin typeface="Comfortaa"/>
                <a:ea typeface="Comfortaa"/>
                <a:cs typeface="Comfortaa"/>
                <a:sym typeface="Comfortaa"/>
              </a:rPr>
              <a:t> </a:t>
            </a:r>
            <a:r>
              <a:rPr lang="en" sz="1200" b="1" i="0" u="none" strike="noStrike" cap="none">
                <a:solidFill>
                  <a:srgbClr val="72501D"/>
                </a:solidFill>
                <a:latin typeface="Comfortaa"/>
                <a:ea typeface="Comfortaa"/>
                <a:cs typeface="Comfortaa"/>
                <a:sym typeface="Comfortaa"/>
              </a:rPr>
              <a:t>| </a:t>
            </a:r>
            <a:r>
              <a:rPr lang="en" sz="1200" b="1" i="0" u="none" strike="noStrike" cap="none">
                <a:solidFill>
                  <a:srgbClr val="72501D"/>
                </a:solidFill>
                <a:highlight>
                  <a:srgbClr val="FFFFFF"/>
                </a:highlight>
                <a:latin typeface="Comfortaa"/>
                <a:ea typeface="Comfortaa"/>
                <a:cs typeface="Comfortaa"/>
                <a:sym typeface="Comfortaa"/>
              </a:rPr>
              <a:t>HERRING 101: </a:t>
            </a:r>
            <a:r>
              <a:rPr lang="en" sz="1200" b="1" i="0" u="none" strike="noStrike" cap="none">
                <a:solidFill>
                  <a:srgbClr val="72501D"/>
                </a:solidFill>
                <a:latin typeface="Comfortaa"/>
                <a:ea typeface="Comfortaa"/>
                <a:cs typeface="Comfortaa"/>
                <a:sym typeface="Comfortaa"/>
              </a:rPr>
              <a:t>ANSWER KEY </a:t>
            </a:r>
            <a:endParaRPr sz="1200" b="1" i="0" u="none" strike="noStrike" cap="none">
              <a:solidFill>
                <a:srgbClr val="72501D"/>
              </a:solidFill>
              <a:latin typeface="Comfortaa"/>
              <a:ea typeface="Comfortaa"/>
              <a:cs typeface="Comfortaa"/>
              <a:sym typeface="Comfortaa"/>
            </a:endParaRPr>
          </a:p>
        </p:txBody>
      </p:sp>
      <p:sp>
        <p:nvSpPr>
          <p:cNvPr id="95" name="Google Shape;95;p8"/>
          <p:cNvSpPr/>
          <p:nvPr/>
        </p:nvSpPr>
        <p:spPr>
          <a:xfrm>
            <a:off x="0" y="6215575"/>
            <a:ext cx="5703900" cy="5421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6" name="Google Shape;96;p8"/>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rot="-5400000">
            <a:off x="3675844" y="2715460"/>
            <a:ext cx="723658" cy="214228"/>
          </a:xfrm>
          <a:prstGeom prst="rect">
            <a:avLst/>
          </a:prstGeom>
          <a:noFill/>
          <a:ln>
            <a:noFill/>
          </a:ln>
        </p:spPr>
      </p:pic>
      <p:pic>
        <p:nvPicPr>
          <p:cNvPr id="97" name="Google Shape;97;p8"/>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rot="1137857">
            <a:off x="2187620" y="3051692"/>
            <a:ext cx="723660" cy="214227"/>
          </a:xfrm>
          <a:prstGeom prst="rect">
            <a:avLst/>
          </a:prstGeom>
          <a:noFill/>
          <a:ln>
            <a:noFill/>
          </a:ln>
        </p:spPr>
      </p:pic>
      <p:pic>
        <p:nvPicPr>
          <p:cNvPr id="98" name="Google Shape;98;p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rot="-965772">
            <a:off x="2065507" y="1966388"/>
            <a:ext cx="1156055" cy="197595"/>
          </a:xfrm>
          <a:prstGeom prst="rect">
            <a:avLst/>
          </a:prstGeom>
          <a:noFill/>
          <a:ln>
            <a:noFill/>
          </a:ln>
        </p:spPr>
      </p:pic>
      <p:pic>
        <p:nvPicPr>
          <p:cNvPr id="99" name="Google Shape;99;p8"/>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rot="-1137857" flipH="1">
            <a:off x="5118990" y="3051692"/>
            <a:ext cx="723660" cy="214227"/>
          </a:xfrm>
          <a:prstGeom prst="rect">
            <a:avLst/>
          </a:prstGeom>
          <a:noFill/>
          <a:ln>
            <a:noFill/>
          </a:ln>
        </p:spPr>
      </p:pic>
      <p:pic>
        <p:nvPicPr>
          <p:cNvPr id="100" name="Google Shape;100;p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rot="965772" flipH="1">
            <a:off x="4808707" y="1966388"/>
            <a:ext cx="1156055" cy="197595"/>
          </a:xfrm>
          <a:prstGeom prst="rect">
            <a:avLst/>
          </a:prstGeom>
          <a:noFill/>
          <a:ln>
            <a:noFill/>
          </a:ln>
        </p:spPr>
      </p:pic>
      <p:pic>
        <p:nvPicPr>
          <p:cNvPr id="101" name="Google Shape;101;p8"/>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rot="9662143" flipH="1">
            <a:off x="2187620" y="4270892"/>
            <a:ext cx="723660" cy="214227"/>
          </a:xfrm>
          <a:prstGeom prst="rect">
            <a:avLst/>
          </a:prstGeom>
          <a:noFill/>
          <a:ln>
            <a:noFill/>
          </a:ln>
        </p:spPr>
      </p:pic>
      <p:pic>
        <p:nvPicPr>
          <p:cNvPr id="102" name="Google Shape;102;p8"/>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rot="-9662143">
            <a:off x="5118990" y="4270892"/>
            <a:ext cx="723660" cy="214227"/>
          </a:xfrm>
          <a:prstGeom prst="rect">
            <a:avLst/>
          </a:prstGeom>
          <a:noFill/>
          <a:ln>
            <a:noFill/>
          </a:ln>
        </p:spPr>
      </p:pic>
      <p:pic>
        <p:nvPicPr>
          <p:cNvPr id="103" name="Google Shape;103;p8"/>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rot="-5400000">
            <a:off x="3675844" y="4754186"/>
            <a:ext cx="723658" cy="214228"/>
          </a:xfrm>
          <a:prstGeom prst="rect">
            <a:avLst/>
          </a:prstGeom>
          <a:noFill/>
          <a:ln>
            <a:noFill/>
          </a:ln>
        </p:spPr>
      </p:pic>
      <p:pic>
        <p:nvPicPr>
          <p:cNvPr id="104" name="Google Shape;104;p8"/>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rot="-6033829">
            <a:off x="1315046" y="3815790"/>
            <a:ext cx="723660" cy="214228"/>
          </a:xfrm>
          <a:prstGeom prst="rect">
            <a:avLst/>
          </a:prstGeom>
          <a:noFill/>
          <a:ln>
            <a:noFill/>
          </a:ln>
        </p:spPr>
      </p:pic>
      <p:sp>
        <p:nvSpPr>
          <p:cNvPr id="105" name="Google Shape;105;p8"/>
          <p:cNvSpPr txBox="1"/>
          <p:nvPr/>
        </p:nvSpPr>
        <p:spPr>
          <a:xfrm>
            <a:off x="3336426" y="3974975"/>
            <a:ext cx="1402500" cy="269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Comfortaa"/>
                <a:ea typeface="Comfortaa"/>
                <a:cs typeface="Comfortaa"/>
                <a:sym typeface="Comfortaa"/>
              </a:rPr>
              <a:t>Herring</a:t>
            </a:r>
            <a:endParaRPr sz="1300" b="1" i="0" u="none" strike="noStrike" cap="none">
              <a:solidFill>
                <a:srgbClr val="000000"/>
              </a:solidFill>
              <a:latin typeface="Comfortaa"/>
              <a:ea typeface="Comfortaa"/>
              <a:cs typeface="Comfortaa"/>
              <a:sym typeface="Comfortaa"/>
            </a:endParaRPr>
          </a:p>
        </p:txBody>
      </p:sp>
      <p:pic>
        <p:nvPicPr>
          <p:cNvPr id="106" name="Google Shape;106;p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flipH="1">
            <a:off x="3226202" y="3305477"/>
            <a:ext cx="1731719" cy="528444"/>
          </a:xfrm>
          <a:prstGeom prst="rect">
            <a:avLst/>
          </a:prstGeom>
          <a:noFill/>
          <a:ln>
            <a:noFill/>
          </a:ln>
        </p:spPr>
      </p:pic>
      <p:pic>
        <p:nvPicPr>
          <p:cNvPr id="107" name="Google Shape;107;p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flipH="1">
            <a:off x="3083391" y="3448289"/>
            <a:ext cx="1731719" cy="528444"/>
          </a:xfrm>
          <a:prstGeom prst="rect">
            <a:avLst/>
          </a:prstGeom>
          <a:noFill/>
          <a:ln>
            <a:noFill/>
          </a:ln>
        </p:spPr>
      </p:pic>
      <p:grpSp>
        <p:nvGrpSpPr>
          <p:cNvPr id="108" name="Google Shape;108;p8"/>
          <p:cNvGrpSpPr/>
          <p:nvPr/>
        </p:nvGrpSpPr>
        <p:grpSpPr>
          <a:xfrm>
            <a:off x="898420" y="4352460"/>
            <a:ext cx="1505326" cy="1471229"/>
            <a:chOff x="886147" y="2603921"/>
            <a:chExt cx="1505326" cy="1471229"/>
          </a:xfrm>
        </p:grpSpPr>
        <p:sp>
          <p:nvSpPr>
            <p:cNvPr id="109" name="Google Shape;109;p8"/>
            <p:cNvSpPr txBox="1"/>
            <p:nvPr/>
          </p:nvSpPr>
          <p:spPr>
            <a:xfrm>
              <a:off x="1288116" y="3808150"/>
              <a:ext cx="818100" cy="267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Comfortaa"/>
                  <a:ea typeface="Comfortaa"/>
                  <a:cs typeface="Comfortaa"/>
                  <a:sym typeface="Comfortaa"/>
                </a:rPr>
                <a:t>People</a:t>
              </a:r>
              <a:endParaRPr sz="1300" b="1" i="0" u="none" strike="noStrike" cap="none">
                <a:solidFill>
                  <a:srgbClr val="000000"/>
                </a:solidFill>
                <a:latin typeface="Comfortaa"/>
                <a:ea typeface="Comfortaa"/>
                <a:cs typeface="Comfortaa"/>
                <a:sym typeface="Comfortaa"/>
              </a:endParaRPr>
            </a:p>
          </p:txBody>
        </p:sp>
        <p:pic>
          <p:nvPicPr>
            <p:cNvPr id="110" name="Google Shape;110;p8"/>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86147" y="2603921"/>
              <a:ext cx="1505326" cy="1208759"/>
            </a:xfrm>
            <a:prstGeom prst="rect">
              <a:avLst/>
            </a:prstGeom>
            <a:noFill/>
            <a:ln>
              <a:noFill/>
            </a:ln>
          </p:spPr>
        </p:pic>
      </p:grpSp>
      <p:pic>
        <p:nvPicPr>
          <p:cNvPr id="111" name="Google Shape;111;p8"/>
          <p:cNvPicPr preferRelativeResize="0"/>
          <p:nvPr/>
        </p:nvPicPr>
        <p:blipFill rotWithShape="1">
          <a:blip r:embed="rId6" cstate="email">
            <a:alphaModFix amt="55000"/>
            <a:extLst>
              <a:ext uri="{28A0092B-C50C-407E-A947-70E740481C1C}">
                <a14:useLocalDpi xmlns:a14="http://schemas.microsoft.com/office/drawing/2010/main"/>
              </a:ext>
            </a:extLst>
          </a:blip>
          <a:srcRect/>
          <a:stretch/>
        </p:blipFill>
        <p:spPr>
          <a:xfrm rot="379585">
            <a:off x="9646" y="3282400"/>
            <a:ext cx="2515351" cy="3166700"/>
          </a:xfrm>
          <a:prstGeom prst="rect">
            <a:avLst/>
          </a:prstGeom>
          <a:noFill/>
          <a:ln>
            <a:noFill/>
          </a:ln>
        </p:spPr>
      </p:pic>
      <p:pic>
        <p:nvPicPr>
          <p:cNvPr id="112" name="Google Shape;112;p8"/>
          <p:cNvPicPr preferRelativeResize="0"/>
          <p:nvPr/>
        </p:nvPicPr>
        <p:blipFill rotWithShape="1">
          <a:blip r:embed="rId7" cstate="email">
            <a:alphaModFix/>
            <a:extLst>
              <a:ext uri="{28A0092B-C50C-407E-A947-70E740481C1C}">
                <a14:useLocalDpi xmlns:a14="http://schemas.microsoft.com/office/drawing/2010/main"/>
              </a:ext>
            </a:extLst>
          </a:blip>
          <a:srcRect b="-10"/>
          <a:stretch/>
        </p:blipFill>
        <p:spPr>
          <a:xfrm rot="-592548" flipH="1">
            <a:off x="2208846" y="6358365"/>
            <a:ext cx="240150" cy="214241"/>
          </a:xfrm>
          <a:prstGeom prst="rect">
            <a:avLst/>
          </a:prstGeom>
          <a:noFill/>
          <a:ln>
            <a:noFill/>
          </a:ln>
        </p:spPr>
      </p:pic>
      <p:sp>
        <p:nvSpPr>
          <p:cNvPr id="113" name="Google Shape;113;p8"/>
          <p:cNvSpPr/>
          <p:nvPr/>
        </p:nvSpPr>
        <p:spPr>
          <a:xfrm>
            <a:off x="1152750" y="2517740"/>
            <a:ext cx="352500" cy="352500"/>
          </a:xfrm>
          <a:prstGeom prst="ellipse">
            <a:avLst/>
          </a:prstGeom>
          <a:solidFill>
            <a:srgbClr val="FBAF33">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8"/>
          <p:cNvSpPr/>
          <p:nvPr/>
        </p:nvSpPr>
        <p:spPr>
          <a:xfrm>
            <a:off x="3838888" y="1538240"/>
            <a:ext cx="352500" cy="352500"/>
          </a:xfrm>
          <a:prstGeom prst="ellipse">
            <a:avLst/>
          </a:prstGeom>
          <a:solidFill>
            <a:srgbClr val="FBAF33">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p8"/>
          <p:cNvSpPr/>
          <p:nvPr/>
        </p:nvSpPr>
        <p:spPr>
          <a:xfrm>
            <a:off x="6269138" y="2517740"/>
            <a:ext cx="352500" cy="352500"/>
          </a:xfrm>
          <a:prstGeom prst="ellipse">
            <a:avLst/>
          </a:prstGeom>
          <a:solidFill>
            <a:srgbClr val="FBAF33">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116;p8"/>
          <p:cNvSpPr/>
          <p:nvPr/>
        </p:nvSpPr>
        <p:spPr>
          <a:xfrm>
            <a:off x="6269138" y="4534853"/>
            <a:ext cx="352500" cy="352500"/>
          </a:xfrm>
          <a:prstGeom prst="ellipse">
            <a:avLst/>
          </a:prstGeom>
          <a:solidFill>
            <a:srgbClr val="FBAF33">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 name="Google Shape;117;p8"/>
          <p:cNvSpPr/>
          <p:nvPr/>
        </p:nvSpPr>
        <p:spPr>
          <a:xfrm>
            <a:off x="3486388" y="5986853"/>
            <a:ext cx="352500" cy="352500"/>
          </a:xfrm>
          <a:prstGeom prst="ellipse">
            <a:avLst/>
          </a:prstGeom>
          <a:solidFill>
            <a:srgbClr val="FBAF33">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936">
          <p15:clr>
            <a:srgbClr val="FA7B17"/>
          </p15:clr>
        </p15:guide>
        <p15:guide id="2" orient="horz" pos="605">
          <p15:clr>
            <a:srgbClr val="FA7B17"/>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G 2A 1Q2A">
  <p:cSld name="SECTION_HEADER_7">
    <p:spTree>
      <p:nvGrpSpPr>
        <p:cNvPr id="1" name="Shape 118"/>
        <p:cNvGrpSpPr/>
        <p:nvPr/>
      </p:nvGrpSpPr>
      <p:grpSpPr>
        <a:xfrm>
          <a:off x="0" y="0"/>
          <a:ext cx="0" cy="0"/>
          <a:chOff x="0" y="0"/>
          <a:chExt cx="0" cy="0"/>
        </a:xfrm>
      </p:grpSpPr>
      <p:sp>
        <p:nvSpPr>
          <p:cNvPr id="119" name="Google Shape;119;p9"/>
          <p:cNvSpPr txBox="1">
            <a:spLocks noGrp="1"/>
          </p:cNvSpPr>
          <p:nvPr>
            <p:ph type="body" idx="1"/>
          </p:nvPr>
        </p:nvSpPr>
        <p:spPr>
          <a:xfrm>
            <a:off x="192625" y="1498325"/>
            <a:ext cx="8715300" cy="1171800"/>
          </a:xfrm>
          <a:prstGeom prst="rect">
            <a:avLst/>
          </a:prstGeom>
          <a:solidFill>
            <a:srgbClr val="FBAF33">
              <a:alpha val="25882"/>
            </a:srgbClr>
          </a:solidFill>
          <a:ln w="9525" cap="flat" cmpd="sng">
            <a:solidFill>
              <a:srgbClr val="FBAF33"/>
            </a:solidFill>
            <a:prstDash val="solid"/>
            <a:round/>
            <a:headEnd type="none" w="sm" len="sm"/>
            <a:tailEnd type="none" w="sm" len="sm"/>
          </a:ln>
        </p:spPr>
        <p:txBody>
          <a:bodyPr spcFirstLastPara="1" wrap="square" lIns="91425" tIns="91425" rIns="91425" bIns="91425" anchor="t" anchorCtr="0">
            <a:noAutofit/>
          </a:bodyPr>
          <a:lstStyle>
            <a:lvl1pPr marL="457200" lvl="0" indent="-311150" algn="l">
              <a:lnSpc>
                <a:spcPct val="115000"/>
              </a:lnSpc>
              <a:spcBef>
                <a:spcPts val="0"/>
              </a:spcBef>
              <a:spcAft>
                <a:spcPts val="0"/>
              </a:spcAft>
              <a:buClr>
                <a:srgbClr val="000000"/>
              </a:buClr>
              <a:buSzPts val="1300"/>
              <a:buChar char="●"/>
              <a:defRPr sz="1300">
                <a:solidFill>
                  <a:srgbClr val="000000"/>
                </a:solidFill>
              </a:defRPr>
            </a:lvl1pPr>
            <a:lvl2pPr marL="914400" lvl="1" indent="-311150" algn="l">
              <a:lnSpc>
                <a:spcPct val="115000"/>
              </a:lnSpc>
              <a:spcBef>
                <a:spcPts val="1600"/>
              </a:spcBef>
              <a:spcAft>
                <a:spcPts val="0"/>
              </a:spcAft>
              <a:buClr>
                <a:srgbClr val="000000"/>
              </a:buClr>
              <a:buSzPts val="1300"/>
              <a:buChar char="○"/>
              <a:defRPr sz="1300">
                <a:solidFill>
                  <a:srgbClr val="000000"/>
                </a:solidFill>
              </a:defRPr>
            </a:lvl2pPr>
            <a:lvl3pPr marL="1371600" lvl="2" indent="-311150" algn="l">
              <a:lnSpc>
                <a:spcPct val="115000"/>
              </a:lnSpc>
              <a:spcBef>
                <a:spcPts val="1600"/>
              </a:spcBef>
              <a:spcAft>
                <a:spcPts val="0"/>
              </a:spcAft>
              <a:buClr>
                <a:srgbClr val="000000"/>
              </a:buClr>
              <a:buSzPts val="1300"/>
              <a:buChar char="■"/>
              <a:defRPr sz="1300">
                <a:solidFill>
                  <a:srgbClr val="000000"/>
                </a:solidFill>
              </a:defRPr>
            </a:lvl3pPr>
            <a:lvl4pPr marL="1828800" lvl="3" indent="-311150" algn="l">
              <a:lnSpc>
                <a:spcPct val="115000"/>
              </a:lnSpc>
              <a:spcBef>
                <a:spcPts val="1600"/>
              </a:spcBef>
              <a:spcAft>
                <a:spcPts val="0"/>
              </a:spcAft>
              <a:buClr>
                <a:srgbClr val="000000"/>
              </a:buClr>
              <a:buSzPts val="1300"/>
              <a:buChar char="●"/>
              <a:defRPr sz="1300">
                <a:solidFill>
                  <a:srgbClr val="000000"/>
                </a:solidFill>
              </a:defRPr>
            </a:lvl4pPr>
            <a:lvl5pPr marL="2286000" lvl="4" indent="-311150" algn="l">
              <a:lnSpc>
                <a:spcPct val="115000"/>
              </a:lnSpc>
              <a:spcBef>
                <a:spcPts val="1600"/>
              </a:spcBef>
              <a:spcAft>
                <a:spcPts val="0"/>
              </a:spcAft>
              <a:buClr>
                <a:srgbClr val="000000"/>
              </a:buClr>
              <a:buSzPts val="1300"/>
              <a:buChar char="○"/>
              <a:defRPr sz="1300">
                <a:solidFill>
                  <a:srgbClr val="000000"/>
                </a:solidFill>
              </a:defRPr>
            </a:lvl5pPr>
            <a:lvl6pPr marL="2743200" lvl="5" indent="-311150" algn="l">
              <a:lnSpc>
                <a:spcPct val="115000"/>
              </a:lnSpc>
              <a:spcBef>
                <a:spcPts val="1600"/>
              </a:spcBef>
              <a:spcAft>
                <a:spcPts val="0"/>
              </a:spcAft>
              <a:buClr>
                <a:srgbClr val="000000"/>
              </a:buClr>
              <a:buSzPts val="1300"/>
              <a:buChar char="■"/>
              <a:defRPr sz="1300">
                <a:solidFill>
                  <a:srgbClr val="000000"/>
                </a:solidFill>
              </a:defRPr>
            </a:lvl6pPr>
            <a:lvl7pPr marL="3200400" lvl="6" indent="-311150" algn="l">
              <a:lnSpc>
                <a:spcPct val="115000"/>
              </a:lnSpc>
              <a:spcBef>
                <a:spcPts val="1600"/>
              </a:spcBef>
              <a:spcAft>
                <a:spcPts val="0"/>
              </a:spcAft>
              <a:buClr>
                <a:srgbClr val="000000"/>
              </a:buClr>
              <a:buSzPts val="1300"/>
              <a:buChar char="●"/>
              <a:defRPr sz="1300">
                <a:solidFill>
                  <a:srgbClr val="000000"/>
                </a:solidFill>
              </a:defRPr>
            </a:lvl7pPr>
            <a:lvl8pPr marL="3657600" lvl="7" indent="-311150" algn="l">
              <a:lnSpc>
                <a:spcPct val="115000"/>
              </a:lnSpc>
              <a:spcBef>
                <a:spcPts val="1600"/>
              </a:spcBef>
              <a:spcAft>
                <a:spcPts val="0"/>
              </a:spcAft>
              <a:buClr>
                <a:srgbClr val="000000"/>
              </a:buClr>
              <a:buSzPts val="1300"/>
              <a:buChar char="○"/>
              <a:defRPr sz="1300">
                <a:solidFill>
                  <a:srgbClr val="000000"/>
                </a:solidFill>
              </a:defRPr>
            </a:lvl8pPr>
            <a:lvl9pPr marL="4114800" lvl="8" indent="-311150" algn="l">
              <a:lnSpc>
                <a:spcPct val="115000"/>
              </a:lnSpc>
              <a:spcBef>
                <a:spcPts val="1600"/>
              </a:spcBef>
              <a:spcAft>
                <a:spcPts val="1600"/>
              </a:spcAft>
              <a:buClr>
                <a:srgbClr val="000000"/>
              </a:buClr>
              <a:buSzPts val="1300"/>
              <a:buChar char="■"/>
              <a:defRPr sz="1300">
                <a:solidFill>
                  <a:srgbClr val="000000"/>
                </a:solidFill>
              </a:defRPr>
            </a:lvl9pPr>
          </a:lstStyle>
          <a:p>
            <a:endParaRPr/>
          </a:p>
        </p:txBody>
      </p:sp>
      <p:sp>
        <p:nvSpPr>
          <p:cNvPr id="120" name="Google Shape;120;p9"/>
          <p:cNvSpPr txBox="1">
            <a:spLocks noGrp="1"/>
          </p:cNvSpPr>
          <p:nvPr>
            <p:ph type="body" idx="2"/>
          </p:nvPr>
        </p:nvSpPr>
        <p:spPr>
          <a:xfrm>
            <a:off x="192625" y="2902275"/>
            <a:ext cx="8715300" cy="3065400"/>
          </a:xfrm>
          <a:prstGeom prst="rect">
            <a:avLst/>
          </a:prstGeom>
          <a:solidFill>
            <a:srgbClr val="FBAF33">
              <a:alpha val="25882"/>
            </a:srgbClr>
          </a:solidFill>
          <a:ln w="9525" cap="flat" cmpd="sng">
            <a:solidFill>
              <a:srgbClr val="FBAF33"/>
            </a:solidFill>
            <a:prstDash val="solid"/>
            <a:round/>
            <a:headEnd type="none" w="sm" len="sm"/>
            <a:tailEnd type="none" w="sm" len="sm"/>
          </a:ln>
        </p:spPr>
        <p:txBody>
          <a:bodyPr spcFirstLastPara="1" wrap="square" lIns="91425" tIns="91425" rIns="91425" bIns="91425" anchor="t" anchorCtr="0">
            <a:noAutofit/>
          </a:bodyPr>
          <a:lstStyle>
            <a:lvl1pPr marL="457200" lvl="0" indent="-311150" algn="l">
              <a:lnSpc>
                <a:spcPct val="115000"/>
              </a:lnSpc>
              <a:spcBef>
                <a:spcPts val="0"/>
              </a:spcBef>
              <a:spcAft>
                <a:spcPts val="0"/>
              </a:spcAft>
              <a:buClr>
                <a:srgbClr val="000000"/>
              </a:buClr>
              <a:buSzPts val="1300"/>
              <a:buChar char="●"/>
              <a:defRPr sz="1300">
                <a:solidFill>
                  <a:srgbClr val="000000"/>
                </a:solidFill>
              </a:defRPr>
            </a:lvl1pPr>
            <a:lvl2pPr marL="914400" lvl="1" indent="-311150" algn="l">
              <a:lnSpc>
                <a:spcPct val="115000"/>
              </a:lnSpc>
              <a:spcBef>
                <a:spcPts val="1600"/>
              </a:spcBef>
              <a:spcAft>
                <a:spcPts val="0"/>
              </a:spcAft>
              <a:buClr>
                <a:srgbClr val="000000"/>
              </a:buClr>
              <a:buSzPts val="1300"/>
              <a:buChar char="○"/>
              <a:defRPr sz="1300">
                <a:solidFill>
                  <a:srgbClr val="000000"/>
                </a:solidFill>
              </a:defRPr>
            </a:lvl2pPr>
            <a:lvl3pPr marL="1371600" lvl="2" indent="-311150" algn="l">
              <a:lnSpc>
                <a:spcPct val="115000"/>
              </a:lnSpc>
              <a:spcBef>
                <a:spcPts val="1600"/>
              </a:spcBef>
              <a:spcAft>
                <a:spcPts val="0"/>
              </a:spcAft>
              <a:buClr>
                <a:srgbClr val="000000"/>
              </a:buClr>
              <a:buSzPts val="1300"/>
              <a:buChar char="■"/>
              <a:defRPr sz="1300">
                <a:solidFill>
                  <a:srgbClr val="000000"/>
                </a:solidFill>
              </a:defRPr>
            </a:lvl3pPr>
            <a:lvl4pPr marL="1828800" lvl="3" indent="-311150" algn="l">
              <a:lnSpc>
                <a:spcPct val="115000"/>
              </a:lnSpc>
              <a:spcBef>
                <a:spcPts val="1600"/>
              </a:spcBef>
              <a:spcAft>
                <a:spcPts val="0"/>
              </a:spcAft>
              <a:buClr>
                <a:srgbClr val="000000"/>
              </a:buClr>
              <a:buSzPts val="1300"/>
              <a:buChar char="●"/>
              <a:defRPr sz="1300">
                <a:solidFill>
                  <a:srgbClr val="000000"/>
                </a:solidFill>
              </a:defRPr>
            </a:lvl4pPr>
            <a:lvl5pPr marL="2286000" lvl="4" indent="-311150" algn="l">
              <a:lnSpc>
                <a:spcPct val="115000"/>
              </a:lnSpc>
              <a:spcBef>
                <a:spcPts val="1600"/>
              </a:spcBef>
              <a:spcAft>
                <a:spcPts val="0"/>
              </a:spcAft>
              <a:buClr>
                <a:srgbClr val="000000"/>
              </a:buClr>
              <a:buSzPts val="1300"/>
              <a:buChar char="○"/>
              <a:defRPr sz="1300">
                <a:solidFill>
                  <a:srgbClr val="000000"/>
                </a:solidFill>
              </a:defRPr>
            </a:lvl5pPr>
            <a:lvl6pPr marL="2743200" lvl="5" indent="-311150" algn="l">
              <a:lnSpc>
                <a:spcPct val="115000"/>
              </a:lnSpc>
              <a:spcBef>
                <a:spcPts val="1600"/>
              </a:spcBef>
              <a:spcAft>
                <a:spcPts val="0"/>
              </a:spcAft>
              <a:buClr>
                <a:srgbClr val="000000"/>
              </a:buClr>
              <a:buSzPts val="1300"/>
              <a:buChar char="■"/>
              <a:defRPr sz="1300">
                <a:solidFill>
                  <a:srgbClr val="000000"/>
                </a:solidFill>
              </a:defRPr>
            </a:lvl6pPr>
            <a:lvl7pPr marL="3200400" lvl="6" indent="-311150" algn="l">
              <a:lnSpc>
                <a:spcPct val="115000"/>
              </a:lnSpc>
              <a:spcBef>
                <a:spcPts val="1600"/>
              </a:spcBef>
              <a:spcAft>
                <a:spcPts val="0"/>
              </a:spcAft>
              <a:buClr>
                <a:srgbClr val="000000"/>
              </a:buClr>
              <a:buSzPts val="1300"/>
              <a:buChar char="●"/>
              <a:defRPr sz="1300">
                <a:solidFill>
                  <a:srgbClr val="000000"/>
                </a:solidFill>
              </a:defRPr>
            </a:lvl7pPr>
            <a:lvl8pPr marL="3657600" lvl="7" indent="-311150" algn="l">
              <a:lnSpc>
                <a:spcPct val="115000"/>
              </a:lnSpc>
              <a:spcBef>
                <a:spcPts val="1600"/>
              </a:spcBef>
              <a:spcAft>
                <a:spcPts val="0"/>
              </a:spcAft>
              <a:buClr>
                <a:srgbClr val="000000"/>
              </a:buClr>
              <a:buSzPts val="1300"/>
              <a:buChar char="○"/>
              <a:defRPr sz="1300">
                <a:solidFill>
                  <a:srgbClr val="000000"/>
                </a:solidFill>
              </a:defRPr>
            </a:lvl8pPr>
            <a:lvl9pPr marL="4114800" lvl="8" indent="-311150" algn="l">
              <a:lnSpc>
                <a:spcPct val="115000"/>
              </a:lnSpc>
              <a:spcBef>
                <a:spcPts val="1600"/>
              </a:spcBef>
              <a:spcAft>
                <a:spcPts val="1600"/>
              </a:spcAft>
              <a:buClr>
                <a:srgbClr val="000000"/>
              </a:buClr>
              <a:buSzPts val="1300"/>
              <a:buChar char="■"/>
              <a:defRPr sz="1300">
                <a:solidFill>
                  <a:srgbClr val="000000"/>
                </a:solidFill>
              </a:defRPr>
            </a:lvl9pPr>
          </a:lstStyle>
          <a:p>
            <a:endParaRPr/>
          </a:p>
        </p:txBody>
      </p:sp>
    </p:spTree>
  </p:cSld>
  <p:clrMapOvr>
    <a:masterClrMapping/>
  </p:clrMapOvr>
  <p:extLst>
    <p:ext uri="{DCECCB84-F9BA-43D5-87BE-67443E8EF086}">
      <p15:sldGuideLst xmlns:p15="http://schemas.microsoft.com/office/powerpoint/2012/main">
        <p15:guide id="1" orient="horz" pos="611">
          <p15:clr>
            <a:srgbClr val="FA7B17"/>
          </p15:clr>
        </p15:guide>
        <p15:guide id="2" orient="horz" pos="936">
          <p15:clr>
            <a:srgbClr val="FA7B17"/>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7"/>
        <p:cNvGrpSpPr/>
        <p:nvPr/>
      </p:nvGrpSpPr>
      <p:grpSpPr>
        <a:xfrm>
          <a:off x="0" y="0"/>
          <a:ext cx="0" cy="0"/>
          <a:chOff x="0" y="0"/>
          <a:chExt cx="0" cy="0"/>
        </a:xfrm>
      </p:grpSpPr>
      <p:sp>
        <p:nvSpPr>
          <p:cNvPr id="128" name="Google Shape;128;p11"/>
          <p:cNvSpPr txBox="1">
            <a:spLocks noGrp="1"/>
          </p:cNvSpPr>
          <p:nvPr>
            <p:ph type="dt" idx="10"/>
          </p:nvPr>
        </p:nvSpPr>
        <p:spPr>
          <a:xfrm>
            <a:off x="629698" y="6366946"/>
            <a:ext cx="2060830" cy="365734"/>
          </a:xfrm>
          <a:prstGeom prst="rect">
            <a:avLst/>
          </a:prstGeom>
          <a:noFill/>
          <a:ln>
            <a:noFill/>
          </a:ln>
        </p:spPr>
        <p:txBody>
          <a:bodyPr spcFirstLastPara="1" wrap="square" lIns="109700" tIns="54850" rIns="109700" bIns="54850" anchor="ctr" anchorCtr="0">
            <a:noAutofit/>
          </a:bodyPr>
          <a:lstStyle>
            <a:lvl1pPr lvl="0" algn="l">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29" name="Google Shape;129;p11"/>
          <p:cNvSpPr txBox="1">
            <a:spLocks noGrp="1"/>
          </p:cNvSpPr>
          <p:nvPr>
            <p:ph type="ftr" idx="11"/>
          </p:nvPr>
        </p:nvSpPr>
        <p:spPr>
          <a:xfrm>
            <a:off x="3033998" y="6366946"/>
            <a:ext cx="3091243" cy="365734"/>
          </a:xfrm>
          <a:prstGeom prst="rect">
            <a:avLst/>
          </a:prstGeom>
          <a:noFill/>
          <a:ln>
            <a:noFill/>
          </a:ln>
        </p:spPr>
        <p:txBody>
          <a:bodyPr spcFirstLastPara="1" wrap="square" lIns="109700" tIns="54850" rIns="109700" bIns="54850" anchor="ctr" anchorCtr="0">
            <a:noAutofit/>
          </a:bodyPr>
          <a:lstStyle>
            <a:lvl1pPr lvl="0" algn="ctr">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30" name="Google Shape;130;p11"/>
          <p:cNvSpPr txBox="1">
            <a:spLocks noGrp="1"/>
          </p:cNvSpPr>
          <p:nvPr>
            <p:ph type="sldNum" idx="12"/>
          </p:nvPr>
        </p:nvSpPr>
        <p:spPr>
          <a:xfrm>
            <a:off x="6468713" y="6366946"/>
            <a:ext cx="2060830" cy="365734"/>
          </a:xfrm>
          <a:prstGeom prst="rect">
            <a:avLst/>
          </a:prstGeom>
          <a:noFill/>
          <a:ln>
            <a:noFill/>
          </a:ln>
        </p:spPr>
        <p:txBody>
          <a:bodyPr spcFirstLastPara="1" wrap="square" lIns="109700" tIns="54850" rIns="109700" bIns="54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9" name="Google Shape;9;p1"/>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142997" y="6316355"/>
            <a:ext cx="481175" cy="374808"/>
          </a:xfrm>
          <a:prstGeom prst="rect">
            <a:avLst/>
          </a:prstGeom>
          <a:noFill/>
          <a:ln>
            <a:noFill/>
          </a:ln>
        </p:spPr>
      </p:pic>
      <p:sp>
        <p:nvSpPr>
          <p:cNvPr id="10" name="Google Shape;10;p1"/>
          <p:cNvSpPr txBox="1"/>
          <p:nvPr/>
        </p:nvSpPr>
        <p:spPr>
          <a:xfrm>
            <a:off x="624175" y="6323375"/>
            <a:ext cx="8519700" cy="399900"/>
          </a:xfrm>
          <a:prstGeom prst="rect">
            <a:avLst/>
          </a:prstGeom>
          <a:noFill/>
          <a:ln>
            <a:noFill/>
          </a:ln>
        </p:spPr>
        <p:txBody>
          <a:bodyPr spcFirstLastPara="1" wrap="square" lIns="73150"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r>
              <a:rPr lang="en" sz="1200" b="0" i="0" u="none" strike="noStrike" cap="none">
                <a:solidFill>
                  <a:srgbClr val="000000"/>
                </a:solidFill>
                <a:highlight>
                  <a:srgbClr val="FBAF33"/>
                </a:highlight>
                <a:latin typeface="Arial"/>
                <a:ea typeface="Arial"/>
                <a:cs typeface="Arial"/>
                <a:sym typeface="Arial"/>
              </a:rPr>
              <a:t>K̓TSI H̓A̓GI̓UƛA</a:t>
            </a:r>
            <a:r>
              <a:rPr lang="en" sz="1200" b="1" i="0" u="none" strike="noStrike" cap="none">
                <a:solidFill>
                  <a:srgbClr val="000000"/>
                </a:solidFill>
                <a:highlight>
                  <a:srgbClr val="FBAF33"/>
                </a:highlight>
                <a:latin typeface="Comfortaa"/>
                <a:ea typeface="Comfortaa"/>
                <a:cs typeface="Comfortaa"/>
                <a:sym typeface="Comfortaa"/>
              </a:rPr>
              <a:t> - DON’T OVERHARVEST</a:t>
            </a:r>
            <a:r>
              <a:rPr lang="en" sz="1200" b="0" i="0" u="none" strike="noStrike" cap="none">
                <a:solidFill>
                  <a:srgbClr val="000000"/>
                </a:solidFill>
                <a:latin typeface="Comfortaa"/>
                <a:ea typeface="Comfortaa"/>
                <a:cs typeface="Comfortaa"/>
                <a:sym typeface="Comfortaa"/>
              </a:rPr>
              <a:t> </a:t>
            </a:r>
            <a:r>
              <a:rPr lang="en" sz="1200" b="1" i="0" u="none" strike="noStrike" cap="none">
                <a:solidFill>
                  <a:srgbClr val="72501D"/>
                </a:solidFill>
                <a:latin typeface="Comfortaa"/>
                <a:ea typeface="Comfortaa"/>
                <a:cs typeface="Comfortaa"/>
                <a:sym typeface="Comfortaa"/>
              </a:rPr>
              <a:t>| </a:t>
            </a:r>
            <a:r>
              <a:rPr lang="en" sz="1200" b="1" i="0" u="none" strike="noStrike" cap="none">
                <a:solidFill>
                  <a:srgbClr val="72501D"/>
                </a:solidFill>
                <a:highlight>
                  <a:srgbClr val="FFFFFF"/>
                </a:highlight>
                <a:latin typeface="Comfortaa"/>
                <a:ea typeface="Comfortaa"/>
                <a:cs typeface="Comfortaa"/>
                <a:sym typeface="Comfortaa"/>
              </a:rPr>
              <a:t>HERRING HANDBOOK</a:t>
            </a:r>
            <a:endParaRPr sz="1200" b="1" i="0" u="none" strike="noStrike" cap="none">
              <a:solidFill>
                <a:srgbClr val="72501D"/>
              </a:solidFill>
              <a:highlight>
                <a:srgbClr val="FFFFFF"/>
              </a:highlight>
              <a:latin typeface="Comfortaa"/>
              <a:ea typeface="Comfortaa"/>
              <a:cs typeface="Comfortaa"/>
              <a:sym typeface="Comfortaa"/>
            </a:endParaRPr>
          </a:p>
        </p:txBody>
      </p:sp>
      <p:sp>
        <p:nvSpPr>
          <p:cNvPr id="2" name="MSIPCMContentMarking" descr="{&quot;HashCode&quot;:-1264680268,&quot;Placement&quot;:&quot;Footer&quot;,&quot;Top&quot;:516.65155,&quot;Left&quot;:326.046448,&quot;SlideWidth&quot;:720,&quot;SlideHeight&quot;:540}">
            <a:extLst>
              <a:ext uri="{FF2B5EF4-FFF2-40B4-BE49-F238E27FC236}">
                <a16:creationId xmlns:a16="http://schemas.microsoft.com/office/drawing/2014/main" id="{9FC9F439-8FE6-480A-9E40-B8EB9F9F17DD}"/>
              </a:ext>
            </a:extLst>
          </p:cNvPr>
          <p:cNvSpPr txBox="1"/>
          <p:nvPr userDrawn="1"/>
        </p:nvSpPr>
        <p:spPr>
          <a:xfrm>
            <a:off x="4140790" y="6561475"/>
            <a:ext cx="862419" cy="296525"/>
          </a:xfrm>
          <a:prstGeom prst="rect">
            <a:avLst/>
          </a:prstGeom>
          <a:noFill/>
        </p:spPr>
        <p:txBody>
          <a:bodyPr vert="horz" wrap="square" lIns="0" tIns="0" rIns="0" bIns="0" rtlCol="0" anchor="ctr" anchorCtr="1">
            <a:spAutoFit/>
          </a:bodyPr>
          <a:lstStyle/>
          <a:p>
            <a:pPr algn="ctr">
              <a:spcBef>
                <a:spcPts val="0"/>
              </a:spcBef>
              <a:spcAft>
                <a:spcPts val="0"/>
              </a:spcAft>
            </a:pPr>
            <a:r>
              <a:rPr lang="en-AU" sz="1200">
                <a:solidFill>
                  <a:srgbClr val="000000"/>
                </a:solidFill>
                <a:latin typeface="Calibri" panose="020F0502020204030204" pitchFamily="34" charset="0"/>
              </a:rPr>
              <a:t>OFFICIAL</a:t>
            </a: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1"/>
        <p:cNvGrpSpPr/>
        <p:nvPr/>
      </p:nvGrpSpPr>
      <p:grpSpPr>
        <a:xfrm>
          <a:off x="0" y="0"/>
          <a:ext cx="0" cy="0"/>
          <a:chOff x="0" y="0"/>
          <a:chExt cx="0" cy="0"/>
        </a:xfrm>
      </p:grpSpPr>
      <p:sp>
        <p:nvSpPr>
          <p:cNvPr id="122" name="Google Shape;122;p10"/>
          <p:cNvSpPr txBox="1">
            <a:spLocks noGrp="1"/>
          </p:cNvSpPr>
          <p:nvPr>
            <p:ph type="title"/>
          </p:nvPr>
        </p:nvSpPr>
        <p:spPr>
          <a:xfrm>
            <a:off x="629698" y="365735"/>
            <a:ext cx="7899845" cy="1327772"/>
          </a:xfrm>
          <a:prstGeom prst="rect">
            <a:avLst/>
          </a:prstGeom>
          <a:noFill/>
          <a:ln>
            <a:noFill/>
          </a:ln>
        </p:spPr>
        <p:txBody>
          <a:bodyPr spcFirstLastPara="1" wrap="square" lIns="109700" tIns="54850" rIns="109700" bIns="5485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700"/>
              <a:buNone/>
              <a:defRPr sz="2200"/>
            </a:lvl2pPr>
            <a:lvl3pPr lvl="2">
              <a:spcBef>
                <a:spcPts val="0"/>
              </a:spcBef>
              <a:spcAft>
                <a:spcPts val="0"/>
              </a:spcAft>
              <a:buSzPts val="1700"/>
              <a:buNone/>
              <a:defRPr sz="2200"/>
            </a:lvl3pPr>
            <a:lvl4pPr lvl="3">
              <a:spcBef>
                <a:spcPts val="0"/>
              </a:spcBef>
              <a:spcAft>
                <a:spcPts val="0"/>
              </a:spcAft>
              <a:buSzPts val="1700"/>
              <a:buNone/>
              <a:defRPr sz="2200"/>
            </a:lvl4pPr>
            <a:lvl5pPr lvl="4">
              <a:spcBef>
                <a:spcPts val="0"/>
              </a:spcBef>
              <a:spcAft>
                <a:spcPts val="0"/>
              </a:spcAft>
              <a:buSzPts val="1700"/>
              <a:buNone/>
              <a:defRPr sz="2200"/>
            </a:lvl5pPr>
            <a:lvl6pPr lvl="5">
              <a:spcBef>
                <a:spcPts val="0"/>
              </a:spcBef>
              <a:spcAft>
                <a:spcPts val="0"/>
              </a:spcAft>
              <a:buSzPts val="1700"/>
              <a:buNone/>
              <a:defRPr sz="2200"/>
            </a:lvl6pPr>
            <a:lvl7pPr lvl="6">
              <a:spcBef>
                <a:spcPts val="0"/>
              </a:spcBef>
              <a:spcAft>
                <a:spcPts val="0"/>
              </a:spcAft>
              <a:buSzPts val="1700"/>
              <a:buNone/>
              <a:defRPr sz="2200"/>
            </a:lvl7pPr>
            <a:lvl8pPr lvl="7">
              <a:spcBef>
                <a:spcPts val="0"/>
              </a:spcBef>
              <a:spcAft>
                <a:spcPts val="0"/>
              </a:spcAft>
              <a:buSzPts val="1700"/>
              <a:buNone/>
              <a:defRPr sz="2200"/>
            </a:lvl8pPr>
            <a:lvl9pPr lvl="8">
              <a:spcBef>
                <a:spcPts val="0"/>
              </a:spcBef>
              <a:spcAft>
                <a:spcPts val="0"/>
              </a:spcAft>
              <a:buSzPts val="1700"/>
              <a:buNone/>
              <a:defRPr sz="2200"/>
            </a:lvl9pPr>
          </a:lstStyle>
          <a:p>
            <a:endParaRPr/>
          </a:p>
        </p:txBody>
      </p:sp>
      <p:sp>
        <p:nvSpPr>
          <p:cNvPr id="123" name="Google Shape;123;p10"/>
          <p:cNvSpPr txBox="1">
            <a:spLocks noGrp="1"/>
          </p:cNvSpPr>
          <p:nvPr>
            <p:ph type="body" idx="1"/>
          </p:nvPr>
        </p:nvSpPr>
        <p:spPr>
          <a:xfrm>
            <a:off x="629698" y="1828668"/>
            <a:ext cx="7899845" cy="4358591"/>
          </a:xfrm>
          <a:prstGeom prst="rect">
            <a:avLst/>
          </a:prstGeom>
          <a:noFill/>
          <a:ln>
            <a:noFill/>
          </a:ln>
        </p:spPr>
        <p:txBody>
          <a:bodyPr spcFirstLastPara="1" wrap="square" lIns="109700" tIns="54850" rIns="109700" bIns="5485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4" name="Google Shape;124;p10"/>
          <p:cNvSpPr txBox="1">
            <a:spLocks noGrp="1"/>
          </p:cNvSpPr>
          <p:nvPr>
            <p:ph type="dt" idx="10"/>
          </p:nvPr>
        </p:nvSpPr>
        <p:spPr>
          <a:xfrm>
            <a:off x="629698" y="6366946"/>
            <a:ext cx="2060830" cy="365734"/>
          </a:xfrm>
          <a:prstGeom prst="rect">
            <a:avLst/>
          </a:prstGeom>
          <a:noFill/>
          <a:ln>
            <a:noFill/>
          </a:ln>
        </p:spPr>
        <p:txBody>
          <a:bodyPr spcFirstLastPara="1" wrap="square" lIns="109700" tIns="54850" rIns="109700" bIns="54850" anchor="ctr" anchorCtr="0">
            <a:noAutofit/>
          </a:bodyPr>
          <a:lstStyle>
            <a:lvl1pPr marR="0" lvl="0" algn="l" rtl="0">
              <a:spcBef>
                <a:spcPts val="0"/>
              </a:spcBef>
              <a:spcAft>
                <a:spcPts val="0"/>
              </a:spcAft>
              <a:buSzPts val="17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700"/>
              <a:buNone/>
              <a:defRPr sz="2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700"/>
              <a:buNone/>
              <a:defRPr sz="2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700"/>
              <a:buNone/>
              <a:defRPr sz="2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700"/>
              <a:buNone/>
              <a:defRPr sz="2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700"/>
              <a:buNone/>
              <a:defRPr sz="2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700"/>
              <a:buNone/>
              <a:defRPr sz="2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700"/>
              <a:buNone/>
              <a:defRPr sz="2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700"/>
              <a:buNone/>
              <a:defRPr sz="2200" b="0" i="0" u="none" strike="noStrike" cap="none">
                <a:solidFill>
                  <a:schemeClr val="dk1"/>
                </a:solidFill>
                <a:latin typeface="Calibri"/>
                <a:ea typeface="Calibri"/>
                <a:cs typeface="Calibri"/>
                <a:sym typeface="Calibri"/>
              </a:defRPr>
            </a:lvl9pPr>
          </a:lstStyle>
          <a:p>
            <a:endParaRPr/>
          </a:p>
        </p:txBody>
      </p:sp>
      <p:sp>
        <p:nvSpPr>
          <p:cNvPr id="125" name="Google Shape;125;p10"/>
          <p:cNvSpPr txBox="1">
            <a:spLocks noGrp="1"/>
          </p:cNvSpPr>
          <p:nvPr>
            <p:ph type="ftr" idx="11"/>
          </p:nvPr>
        </p:nvSpPr>
        <p:spPr>
          <a:xfrm>
            <a:off x="3033998" y="6366946"/>
            <a:ext cx="3091243" cy="365734"/>
          </a:xfrm>
          <a:prstGeom prst="rect">
            <a:avLst/>
          </a:prstGeom>
          <a:noFill/>
          <a:ln>
            <a:noFill/>
          </a:ln>
        </p:spPr>
        <p:txBody>
          <a:bodyPr spcFirstLastPara="1" wrap="square" lIns="109700" tIns="54850" rIns="109700" bIns="54850" anchor="ctr" anchorCtr="0">
            <a:noAutofit/>
          </a:bodyPr>
          <a:lstStyle>
            <a:lvl1pPr marR="0" lvl="0" algn="ctr" rtl="0">
              <a:spcBef>
                <a:spcPts val="0"/>
              </a:spcBef>
              <a:spcAft>
                <a:spcPts val="0"/>
              </a:spcAft>
              <a:buSzPts val="17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700"/>
              <a:buNone/>
              <a:defRPr sz="2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700"/>
              <a:buNone/>
              <a:defRPr sz="2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700"/>
              <a:buNone/>
              <a:defRPr sz="2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700"/>
              <a:buNone/>
              <a:defRPr sz="2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700"/>
              <a:buNone/>
              <a:defRPr sz="2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700"/>
              <a:buNone/>
              <a:defRPr sz="2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700"/>
              <a:buNone/>
              <a:defRPr sz="2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700"/>
              <a:buNone/>
              <a:defRPr sz="2200" b="0" i="0" u="none" strike="noStrike" cap="none">
                <a:solidFill>
                  <a:schemeClr val="dk1"/>
                </a:solidFill>
                <a:latin typeface="Calibri"/>
                <a:ea typeface="Calibri"/>
                <a:cs typeface="Calibri"/>
                <a:sym typeface="Calibri"/>
              </a:defRPr>
            </a:lvl9pPr>
          </a:lstStyle>
          <a:p>
            <a:endParaRPr/>
          </a:p>
        </p:txBody>
      </p:sp>
      <p:sp>
        <p:nvSpPr>
          <p:cNvPr id="126" name="Google Shape;126;p10"/>
          <p:cNvSpPr txBox="1">
            <a:spLocks noGrp="1"/>
          </p:cNvSpPr>
          <p:nvPr>
            <p:ph type="sldNum" idx="12"/>
          </p:nvPr>
        </p:nvSpPr>
        <p:spPr>
          <a:xfrm>
            <a:off x="6468713" y="6366946"/>
            <a:ext cx="2060830" cy="365734"/>
          </a:xfrm>
          <a:prstGeom prst="rect">
            <a:avLst/>
          </a:prstGeom>
          <a:noFill/>
          <a:ln>
            <a:noFill/>
          </a:ln>
        </p:spPr>
        <p:txBody>
          <a:bodyPr spcFirstLastPara="1" wrap="square" lIns="109700" tIns="54850" rIns="109700" bIns="5485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2" name="MSIPCMContentMarking" descr="{&quot;HashCode&quot;:-1264680268,&quot;Placement&quot;:&quot;Footer&quot;,&quot;Top&quot;:516.65155,&quot;Left&quot;:326.046448,&quot;SlideWidth&quot;:720,&quot;SlideHeight&quot;:540}">
            <a:extLst>
              <a:ext uri="{FF2B5EF4-FFF2-40B4-BE49-F238E27FC236}">
                <a16:creationId xmlns:a16="http://schemas.microsoft.com/office/drawing/2014/main" id="{2801D6C6-EEAE-43BA-BEF9-BDD7436DF12D}"/>
              </a:ext>
            </a:extLst>
          </p:cNvPr>
          <p:cNvSpPr txBox="1"/>
          <p:nvPr userDrawn="1"/>
        </p:nvSpPr>
        <p:spPr>
          <a:xfrm>
            <a:off x="4140790" y="6561475"/>
            <a:ext cx="862419" cy="296525"/>
          </a:xfrm>
          <a:prstGeom prst="rect">
            <a:avLst/>
          </a:prstGeom>
          <a:noFill/>
        </p:spPr>
        <p:txBody>
          <a:bodyPr vert="horz" wrap="square" lIns="0" tIns="0" rIns="0" bIns="0" rtlCol="0" anchor="ctr" anchorCtr="1">
            <a:spAutoFit/>
          </a:bodyPr>
          <a:lstStyle/>
          <a:p>
            <a:pPr algn="ctr">
              <a:spcBef>
                <a:spcPts val="0"/>
              </a:spcBef>
              <a:spcAft>
                <a:spcPts val="0"/>
              </a:spcAft>
            </a:pPr>
            <a:r>
              <a:rPr lang="en-AU" sz="1200">
                <a:solidFill>
                  <a:srgbClr val="000000"/>
                </a:solidFill>
                <a:latin typeface="Calibri" panose="020F0502020204030204" pitchFamily="34" charset="0"/>
              </a:rPr>
              <a:t>OFFICIAL</a:t>
            </a:r>
          </a:p>
        </p:txBody>
      </p:sp>
    </p:spTree>
  </p:cSld>
  <p:clrMap bg1="lt1" tx1="dk1" bg2="dk2" tx2="lt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9.xml"/><Relationship Id="rId5" Type="http://schemas.openxmlformats.org/officeDocument/2006/relationships/image" Target="../media/image53.jpg"/><Relationship Id="rId4" Type="http://schemas.openxmlformats.org/officeDocument/2006/relationships/hyperlink" Target="http://www.youtube.com/watch?v=mbEQtgXN1Hk"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1JYft40QUaY" TargetMode="External"/><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55.jp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hyperlink" Target="http://www.youtube.com/watch?v=EzlpCjh8nBU" TargetMode="External"/><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image" Target="../media/image57.jp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26.jpe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20.xml"/><Relationship Id="rId5" Type="http://schemas.openxmlformats.org/officeDocument/2006/relationships/image" Target="../media/image32.jpeg"/><Relationship Id="rId4" Type="http://schemas.openxmlformats.org/officeDocument/2006/relationships/image" Target="../media/image31.jpeg"/></Relationships>
</file>

<file path=ppt/slides/_rels/slide8.xml.rels><?xml version="1.0" encoding="UTF-8" standalone="yes"?>
<Relationships xmlns="http://schemas.openxmlformats.org/package/2006/relationships"><Relationship Id="rId3" Type="http://schemas.openxmlformats.org/officeDocument/2006/relationships/hyperlink" Target="http://www.youtube.com/watch?v=nW3rlgbW4wQ" TargetMode="External"/><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33.jp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Google Shape;203;p23"/>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4003" cy="6858002"/>
          </a:xfrm>
          <a:prstGeom prst="rect">
            <a:avLst/>
          </a:prstGeom>
          <a:noFill/>
          <a:ln>
            <a:noFill/>
          </a:ln>
        </p:spPr>
      </p:pic>
      <p:pic>
        <p:nvPicPr>
          <p:cNvPr id="204" name="Google Shape;204;p23"/>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0" y="5827239"/>
            <a:ext cx="9144000" cy="1026972"/>
          </a:xfrm>
          <a:prstGeom prst="rect">
            <a:avLst/>
          </a:prstGeom>
          <a:noFill/>
          <a:ln>
            <a:noFill/>
          </a:ln>
        </p:spPr>
      </p:pic>
      <p:sp>
        <p:nvSpPr>
          <p:cNvPr id="205" name="Google Shape;205;p23"/>
          <p:cNvSpPr txBox="1"/>
          <p:nvPr/>
        </p:nvSpPr>
        <p:spPr>
          <a:xfrm>
            <a:off x="1342025" y="337875"/>
            <a:ext cx="7615200" cy="342900"/>
          </a:xfrm>
          <a:prstGeom prst="rect">
            <a:avLst/>
          </a:prstGeom>
          <a:noFill/>
          <a:ln>
            <a:noFill/>
          </a:ln>
        </p:spPr>
        <p:txBody>
          <a:bodyPr spcFirstLastPara="1" wrap="square" lIns="0" tIns="38875" rIns="0" bIns="0" anchor="t" anchorCtr="0">
            <a:noAutofit/>
          </a:bodyPr>
          <a:lstStyle/>
          <a:p>
            <a:pPr marL="0" marR="0" lvl="0" indent="0" algn="r" rtl="0">
              <a:lnSpc>
                <a:spcPct val="100000"/>
              </a:lnSpc>
              <a:spcBef>
                <a:spcPts val="0"/>
              </a:spcBef>
              <a:spcAft>
                <a:spcPts val="0"/>
              </a:spcAft>
              <a:buNone/>
            </a:pPr>
            <a:r>
              <a:rPr lang="en" sz="2700" b="1" dirty="0">
                <a:solidFill>
                  <a:srgbClr val="FFFFFF"/>
                </a:solidFill>
              </a:rPr>
              <a:t>Seaweed Solutions for Sustainable Futures</a:t>
            </a:r>
            <a:endParaRPr sz="17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pic>
        <p:nvPicPr>
          <p:cNvPr id="323" name="Google Shape;323;p3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602160" y="0"/>
            <a:ext cx="12192010" cy="6858000"/>
          </a:xfrm>
          <a:prstGeom prst="rect">
            <a:avLst/>
          </a:prstGeom>
          <a:noFill/>
          <a:ln>
            <a:noFill/>
          </a:ln>
        </p:spPr>
      </p:pic>
      <p:sp>
        <p:nvSpPr>
          <p:cNvPr id="324" name="Google Shape;324;p35"/>
          <p:cNvSpPr txBox="1"/>
          <p:nvPr/>
        </p:nvSpPr>
        <p:spPr>
          <a:xfrm>
            <a:off x="2303850" y="2301300"/>
            <a:ext cx="4536300" cy="10158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1000"/>
              </a:spcAft>
              <a:buClr>
                <a:schemeClr val="dk1"/>
              </a:buClr>
              <a:buSzPts val="1800"/>
              <a:buChar char="●"/>
            </a:pPr>
            <a:r>
              <a:rPr lang="en" sz="1800">
                <a:solidFill>
                  <a:schemeClr val="dk1"/>
                </a:solidFill>
              </a:rPr>
              <a:t>Golden kelp is the major seaweed species of the Great Southern Reef, an 8000km network of kelp forests.</a:t>
            </a:r>
            <a:endParaRPr sz="1800">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29" name="Google Shape;329;p3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3997" cy="6858002"/>
          </a:xfrm>
          <a:prstGeom prst="rect">
            <a:avLst/>
          </a:prstGeom>
          <a:noFill/>
          <a:ln>
            <a:noFill/>
          </a:ln>
        </p:spPr>
      </p:pic>
      <p:sp>
        <p:nvSpPr>
          <p:cNvPr id="330" name="Google Shape;330;p36"/>
          <p:cNvSpPr txBox="1"/>
          <p:nvPr/>
        </p:nvSpPr>
        <p:spPr>
          <a:xfrm>
            <a:off x="4502950" y="1983975"/>
            <a:ext cx="4230000" cy="228600"/>
          </a:xfrm>
          <a:prstGeom prst="rect">
            <a:avLst/>
          </a:prstGeom>
          <a:noFill/>
          <a:ln>
            <a:noFill/>
          </a:ln>
        </p:spPr>
        <p:txBody>
          <a:bodyPr spcFirstLastPara="1" wrap="square" lIns="0" tIns="25925" rIns="0" bIns="0" anchor="t" anchorCtr="0">
            <a:noAutofit/>
          </a:bodyPr>
          <a:lstStyle/>
          <a:p>
            <a:pPr marL="457200" marR="0" lvl="0" indent="-342900" algn="l" rtl="0">
              <a:lnSpc>
                <a:spcPct val="100000"/>
              </a:lnSpc>
              <a:spcBef>
                <a:spcPts val="1000"/>
              </a:spcBef>
              <a:spcAft>
                <a:spcPts val="0"/>
              </a:spcAft>
              <a:buClr>
                <a:srgbClr val="FFFFFF"/>
              </a:buClr>
              <a:buSzPts val="1800"/>
              <a:buChar char="●"/>
            </a:pPr>
            <a:r>
              <a:rPr lang="en" sz="1800" dirty="0">
                <a:solidFill>
                  <a:srgbClr val="FFFFFF"/>
                </a:solidFill>
              </a:rPr>
              <a:t>Use the Port Phillip Bay Taxonomic Toolkit to research local species.</a:t>
            </a:r>
            <a:endParaRPr sz="1800" dirty="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dirty="0">
                <a:solidFill>
                  <a:srgbClr val="FFFFFF"/>
                </a:solidFill>
              </a:rPr>
              <a:t>In the species tab, click Seaweed </a:t>
            </a:r>
            <a:r>
              <a:rPr lang="en" sz="1800">
                <a:solidFill>
                  <a:srgbClr val="FFFFFF"/>
                </a:solidFill>
              </a:rPr>
              <a:t>and Seagrasses to </a:t>
            </a:r>
            <a:r>
              <a:rPr lang="en" sz="1800" dirty="0">
                <a:solidFill>
                  <a:srgbClr val="FFFFFF"/>
                </a:solidFill>
              </a:rPr>
              <a:t>explore some of the local species found in Port Phillip Bay.</a:t>
            </a:r>
            <a:endParaRPr sz="1800" dirty="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dirty="0">
                <a:solidFill>
                  <a:srgbClr val="FFFFFF"/>
                </a:solidFill>
              </a:rPr>
              <a:t>Use the website to fill out the </a:t>
            </a:r>
            <a:r>
              <a:rPr lang="en" sz="1800" i="1" dirty="0">
                <a:solidFill>
                  <a:srgbClr val="FFFFFF"/>
                </a:solidFill>
              </a:rPr>
              <a:t>Seaweed biodiversity worksheet</a:t>
            </a:r>
            <a:r>
              <a:rPr lang="en" sz="1800" dirty="0">
                <a:solidFill>
                  <a:srgbClr val="FFFFFF"/>
                </a:solidFill>
              </a:rPr>
              <a:t>.</a:t>
            </a:r>
            <a:endParaRPr sz="1800" dirty="0">
              <a:solidFill>
                <a:srgbClr val="FFFFFF"/>
              </a:solidFill>
            </a:endParaRPr>
          </a:p>
          <a:p>
            <a:pPr marL="1371600" marR="0" lvl="0" indent="0" algn="l" rtl="0">
              <a:lnSpc>
                <a:spcPct val="100000"/>
              </a:lnSpc>
              <a:spcBef>
                <a:spcPts val="1000"/>
              </a:spcBef>
              <a:spcAft>
                <a:spcPts val="0"/>
              </a:spcAft>
              <a:buNone/>
            </a:pPr>
            <a:endParaRPr sz="1800" dirty="0">
              <a:solidFill>
                <a:srgbClr val="FFFFFF"/>
              </a:solidFill>
            </a:endParaRPr>
          </a:p>
          <a:p>
            <a:pPr marL="914400" marR="0" lvl="0" indent="0" algn="l" rtl="0">
              <a:lnSpc>
                <a:spcPct val="100000"/>
              </a:lnSpc>
              <a:spcBef>
                <a:spcPts val="1000"/>
              </a:spcBef>
              <a:spcAft>
                <a:spcPts val="1000"/>
              </a:spcAft>
              <a:buNone/>
            </a:pPr>
            <a:endParaRPr sz="1800" dirty="0">
              <a:solidFill>
                <a:srgbClr val="FFFFFF"/>
              </a:solidFill>
            </a:endParaRPr>
          </a:p>
        </p:txBody>
      </p:sp>
      <p:sp>
        <p:nvSpPr>
          <p:cNvPr id="331" name="Google Shape;331;p36"/>
          <p:cNvSpPr txBox="1"/>
          <p:nvPr/>
        </p:nvSpPr>
        <p:spPr>
          <a:xfrm>
            <a:off x="3907750" y="-152400"/>
            <a:ext cx="4967700" cy="228600"/>
          </a:xfrm>
          <a:prstGeom prst="rect">
            <a:avLst/>
          </a:prstGeom>
          <a:noFill/>
          <a:ln>
            <a:noFill/>
          </a:ln>
        </p:spPr>
        <p:txBody>
          <a:bodyPr spcFirstLastPara="1" wrap="square" lIns="0" tIns="38875" rIns="0" bIns="0" anchor="t" anchorCtr="0">
            <a:noAutofit/>
          </a:bodyPr>
          <a:lstStyle/>
          <a:p>
            <a:pPr marL="0" marR="0" lvl="0" indent="0" algn="r" rtl="0">
              <a:lnSpc>
                <a:spcPct val="100000"/>
              </a:lnSpc>
              <a:spcBef>
                <a:spcPts val="0"/>
              </a:spcBef>
              <a:spcAft>
                <a:spcPts val="0"/>
              </a:spcAft>
              <a:buNone/>
            </a:pPr>
            <a:endParaRPr sz="2700" b="1" dirty="0">
              <a:solidFill>
                <a:srgbClr val="15064D"/>
              </a:solidFill>
            </a:endParaRPr>
          </a:p>
          <a:p>
            <a:pPr marL="0" marR="0" lvl="0" indent="0" algn="r" rtl="0">
              <a:lnSpc>
                <a:spcPct val="100000"/>
              </a:lnSpc>
              <a:spcBef>
                <a:spcPts val="0"/>
              </a:spcBef>
              <a:spcAft>
                <a:spcPts val="0"/>
              </a:spcAft>
              <a:buNone/>
            </a:pPr>
            <a:r>
              <a:rPr lang="en" sz="2700" b="1" dirty="0">
                <a:solidFill>
                  <a:srgbClr val="15064D"/>
                </a:solidFill>
              </a:rPr>
              <a:t>Seaweed biodiversity activity</a:t>
            </a:r>
            <a:endParaRPr sz="2700" b="1" dirty="0">
              <a:solidFill>
                <a:srgbClr val="15064D"/>
              </a:solidFill>
            </a:endParaRPr>
          </a:p>
        </p:txBody>
      </p:sp>
      <p:pic>
        <p:nvPicPr>
          <p:cNvPr id="332" name="Google Shape;332;p36"/>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658100" y="6082511"/>
            <a:ext cx="925830" cy="529745"/>
          </a:xfrm>
          <a:prstGeom prst="rect">
            <a:avLst/>
          </a:prstGeom>
          <a:noFill/>
          <a:ln>
            <a:noFill/>
          </a:ln>
        </p:spPr>
      </p:pic>
      <p:pic>
        <p:nvPicPr>
          <p:cNvPr id="333" name="Google Shape;333;p36"/>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5589575" y="5991975"/>
            <a:ext cx="1836324" cy="7433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338" name="Google Shape;338;p3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658100" y="6082511"/>
            <a:ext cx="925830" cy="529745"/>
          </a:xfrm>
          <a:prstGeom prst="rect">
            <a:avLst/>
          </a:prstGeom>
          <a:noFill/>
          <a:ln>
            <a:noFill/>
          </a:ln>
        </p:spPr>
      </p:pic>
      <p:pic>
        <p:nvPicPr>
          <p:cNvPr id="339" name="Google Shape;339;p37"/>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589575" y="5991975"/>
            <a:ext cx="1836324" cy="743325"/>
          </a:xfrm>
          <a:prstGeom prst="rect">
            <a:avLst/>
          </a:prstGeom>
          <a:noFill/>
          <a:ln>
            <a:noFill/>
          </a:ln>
        </p:spPr>
      </p:pic>
      <p:pic>
        <p:nvPicPr>
          <p:cNvPr id="340" name="Google Shape;340;p37"/>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0" y="328475"/>
            <a:ext cx="9144003" cy="5429248"/>
          </a:xfrm>
          <a:prstGeom prst="rect">
            <a:avLst/>
          </a:prstGeom>
          <a:noFill/>
          <a:ln>
            <a:noFill/>
          </a:ln>
        </p:spPr>
      </p:pic>
      <p:sp>
        <p:nvSpPr>
          <p:cNvPr id="341" name="Google Shape;341;p37"/>
          <p:cNvSpPr/>
          <p:nvPr/>
        </p:nvSpPr>
        <p:spPr>
          <a:xfrm>
            <a:off x="150375" y="5184200"/>
            <a:ext cx="3831600" cy="751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2" name="Google Shape;342;p37"/>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4010550" y="1748775"/>
            <a:ext cx="4994381" cy="4059526"/>
          </a:xfrm>
          <a:prstGeom prst="rect">
            <a:avLst/>
          </a:prstGeom>
          <a:noFill/>
          <a:ln>
            <a:noFill/>
          </a:ln>
        </p:spPr>
      </p:pic>
      <p:sp>
        <p:nvSpPr>
          <p:cNvPr id="2" name="Rectangle 1">
            <a:extLst>
              <a:ext uri="{FF2B5EF4-FFF2-40B4-BE49-F238E27FC236}">
                <a16:creationId xmlns:a16="http://schemas.microsoft.com/office/drawing/2014/main" id="{35598C2A-CCF3-4FFC-A987-0C8D7B71F9B4}"/>
              </a:ext>
            </a:extLst>
          </p:cNvPr>
          <p:cNvSpPr/>
          <p:nvPr/>
        </p:nvSpPr>
        <p:spPr>
          <a:xfrm>
            <a:off x="4243526" y="6448018"/>
            <a:ext cx="763480" cy="3284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pic>
        <p:nvPicPr>
          <p:cNvPr id="347" name="Google Shape;347;p3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658100" y="6098773"/>
            <a:ext cx="925830" cy="529745"/>
          </a:xfrm>
          <a:prstGeom prst="rect">
            <a:avLst/>
          </a:prstGeom>
          <a:noFill/>
          <a:ln>
            <a:noFill/>
          </a:ln>
        </p:spPr>
      </p:pic>
      <p:pic>
        <p:nvPicPr>
          <p:cNvPr id="348" name="Google Shape;348;p38"/>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589575" y="5991975"/>
            <a:ext cx="1836324" cy="743325"/>
          </a:xfrm>
          <a:prstGeom prst="rect">
            <a:avLst/>
          </a:prstGeom>
          <a:noFill/>
          <a:ln>
            <a:noFill/>
          </a:ln>
        </p:spPr>
      </p:pic>
      <p:pic>
        <p:nvPicPr>
          <p:cNvPr id="349" name="Google Shape;349;p38"/>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4257750" y="414350"/>
            <a:ext cx="4886249" cy="5580803"/>
          </a:xfrm>
          <a:prstGeom prst="rect">
            <a:avLst/>
          </a:prstGeom>
          <a:noFill/>
          <a:ln>
            <a:noFill/>
          </a:ln>
        </p:spPr>
      </p:pic>
      <p:pic>
        <p:nvPicPr>
          <p:cNvPr id="350" name="Google Shape;350;p38"/>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138450" y="313200"/>
            <a:ext cx="4028041" cy="2924650"/>
          </a:xfrm>
          <a:prstGeom prst="rect">
            <a:avLst/>
          </a:prstGeom>
          <a:noFill/>
          <a:ln>
            <a:noFill/>
          </a:ln>
        </p:spPr>
      </p:pic>
      <p:pic>
        <p:nvPicPr>
          <p:cNvPr id="351" name="Google Shape;351;p38"/>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176000" y="3237850"/>
            <a:ext cx="4028050" cy="3037762"/>
          </a:xfrm>
          <a:prstGeom prst="rect">
            <a:avLst/>
          </a:prstGeom>
          <a:noFill/>
          <a:ln>
            <a:noFill/>
          </a:ln>
        </p:spPr>
      </p:pic>
      <p:sp>
        <p:nvSpPr>
          <p:cNvPr id="7" name="Rectangle 6">
            <a:extLst>
              <a:ext uri="{FF2B5EF4-FFF2-40B4-BE49-F238E27FC236}">
                <a16:creationId xmlns:a16="http://schemas.microsoft.com/office/drawing/2014/main" id="{8B875002-E2E5-4DC9-85CD-3716394D5B01}"/>
              </a:ext>
            </a:extLst>
          </p:cNvPr>
          <p:cNvSpPr/>
          <p:nvPr/>
        </p:nvSpPr>
        <p:spPr>
          <a:xfrm>
            <a:off x="4243526" y="6448018"/>
            <a:ext cx="763480" cy="3284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Google Shape;356;p3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658100" y="6082511"/>
            <a:ext cx="925830" cy="529745"/>
          </a:xfrm>
          <a:prstGeom prst="rect">
            <a:avLst/>
          </a:prstGeom>
          <a:noFill/>
          <a:ln>
            <a:noFill/>
          </a:ln>
        </p:spPr>
      </p:pic>
      <p:pic>
        <p:nvPicPr>
          <p:cNvPr id="357" name="Google Shape;357;p39"/>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589575" y="5991975"/>
            <a:ext cx="1836324" cy="743325"/>
          </a:xfrm>
          <a:prstGeom prst="rect">
            <a:avLst/>
          </a:prstGeom>
          <a:noFill/>
          <a:ln>
            <a:noFill/>
          </a:ln>
        </p:spPr>
      </p:pic>
      <p:pic>
        <p:nvPicPr>
          <p:cNvPr id="358" name="Google Shape;358;p39"/>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0" y="122281"/>
            <a:ext cx="9092874" cy="5696369"/>
          </a:xfrm>
          <a:prstGeom prst="rect">
            <a:avLst/>
          </a:prstGeom>
          <a:noFill/>
          <a:ln>
            <a:noFill/>
          </a:ln>
        </p:spPr>
      </p:pic>
      <p:sp>
        <p:nvSpPr>
          <p:cNvPr id="359" name="Google Shape;359;p39"/>
          <p:cNvSpPr/>
          <p:nvPr/>
        </p:nvSpPr>
        <p:spPr>
          <a:xfrm>
            <a:off x="150375" y="4948100"/>
            <a:ext cx="3831600" cy="9873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0" name="Google Shape;360;p39"/>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3941500" y="1218600"/>
            <a:ext cx="4929525" cy="4600050"/>
          </a:xfrm>
          <a:prstGeom prst="rect">
            <a:avLst/>
          </a:prstGeom>
          <a:noFill/>
          <a:ln>
            <a:noFill/>
          </a:ln>
        </p:spPr>
      </p:pic>
      <p:sp>
        <p:nvSpPr>
          <p:cNvPr id="7" name="Rectangle 6">
            <a:extLst>
              <a:ext uri="{FF2B5EF4-FFF2-40B4-BE49-F238E27FC236}">
                <a16:creationId xmlns:a16="http://schemas.microsoft.com/office/drawing/2014/main" id="{51AFD8A6-3E67-4B01-A0CD-1EE20E8D231B}"/>
              </a:ext>
            </a:extLst>
          </p:cNvPr>
          <p:cNvSpPr/>
          <p:nvPr/>
        </p:nvSpPr>
        <p:spPr>
          <a:xfrm>
            <a:off x="4243526" y="6448018"/>
            <a:ext cx="763480" cy="3284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p4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658100" y="6082511"/>
            <a:ext cx="925830" cy="529745"/>
          </a:xfrm>
          <a:prstGeom prst="rect">
            <a:avLst/>
          </a:prstGeom>
          <a:noFill/>
          <a:ln>
            <a:noFill/>
          </a:ln>
        </p:spPr>
      </p:pic>
      <p:pic>
        <p:nvPicPr>
          <p:cNvPr id="366" name="Google Shape;366;p40"/>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589575" y="5991975"/>
            <a:ext cx="1836324" cy="743325"/>
          </a:xfrm>
          <a:prstGeom prst="rect">
            <a:avLst/>
          </a:prstGeom>
          <a:noFill/>
          <a:ln>
            <a:noFill/>
          </a:ln>
        </p:spPr>
      </p:pic>
      <p:pic>
        <p:nvPicPr>
          <p:cNvPr id="367" name="Google Shape;367;p40"/>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4248450" y="682425"/>
            <a:ext cx="4895550" cy="5157150"/>
          </a:xfrm>
          <a:prstGeom prst="rect">
            <a:avLst/>
          </a:prstGeom>
          <a:noFill/>
          <a:ln>
            <a:noFill/>
          </a:ln>
        </p:spPr>
      </p:pic>
      <p:pic>
        <p:nvPicPr>
          <p:cNvPr id="368" name="Google Shape;368;p40"/>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486200" y="233325"/>
            <a:ext cx="3559950" cy="3441275"/>
          </a:xfrm>
          <a:prstGeom prst="rect">
            <a:avLst/>
          </a:prstGeom>
          <a:noFill/>
          <a:ln>
            <a:noFill/>
          </a:ln>
        </p:spPr>
      </p:pic>
      <p:pic>
        <p:nvPicPr>
          <p:cNvPr id="369" name="Google Shape;369;p40"/>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607876" y="3733650"/>
            <a:ext cx="3289630" cy="3001650"/>
          </a:xfrm>
          <a:prstGeom prst="rect">
            <a:avLst/>
          </a:prstGeom>
          <a:noFill/>
          <a:ln>
            <a:noFill/>
          </a:ln>
        </p:spPr>
      </p:pic>
      <p:sp>
        <p:nvSpPr>
          <p:cNvPr id="7" name="Rectangle 6">
            <a:extLst>
              <a:ext uri="{FF2B5EF4-FFF2-40B4-BE49-F238E27FC236}">
                <a16:creationId xmlns:a16="http://schemas.microsoft.com/office/drawing/2014/main" id="{693861EA-6AE0-42A2-825E-477A2924AEB3}"/>
              </a:ext>
            </a:extLst>
          </p:cNvPr>
          <p:cNvSpPr/>
          <p:nvPr/>
        </p:nvSpPr>
        <p:spPr>
          <a:xfrm>
            <a:off x="4243526" y="6448018"/>
            <a:ext cx="763480" cy="3284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pic>
        <p:nvPicPr>
          <p:cNvPr id="374" name="Google Shape;374;p4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658100" y="6082511"/>
            <a:ext cx="925830" cy="529745"/>
          </a:xfrm>
          <a:prstGeom prst="rect">
            <a:avLst/>
          </a:prstGeom>
          <a:noFill/>
          <a:ln>
            <a:noFill/>
          </a:ln>
        </p:spPr>
      </p:pic>
      <p:pic>
        <p:nvPicPr>
          <p:cNvPr id="375" name="Google Shape;375;p41"/>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589575" y="5991975"/>
            <a:ext cx="1836324" cy="743325"/>
          </a:xfrm>
          <a:prstGeom prst="rect">
            <a:avLst/>
          </a:prstGeom>
          <a:noFill/>
          <a:ln>
            <a:noFill/>
          </a:ln>
        </p:spPr>
      </p:pic>
      <p:pic>
        <p:nvPicPr>
          <p:cNvPr id="376" name="Google Shape;376;p41"/>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0" y="813317"/>
            <a:ext cx="9144001" cy="4964483"/>
          </a:xfrm>
          <a:prstGeom prst="rect">
            <a:avLst/>
          </a:prstGeom>
          <a:noFill/>
          <a:ln>
            <a:noFill/>
          </a:ln>
        </p:spPr>
      </p:pic>
      <p:sp>
        <p:nvSpPr>
          <p:cNvPr id="377" name="Google Shape;377;p41"/>
          <p:cNvSpPr/>
          <p:nvPr/>
        </p:nvSpPr>
        <p:spPr>
          <a:xfrm>
            <a:off x="150375" y="5624950"/>
            <a:ext cx="3831600" cy="9873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1"/>
          <p:cNvSpPr/>
          <p:nvPr/>
        </p:nvSpPr>
        <p:spPr>
          <a:xfrm>
            <a:off x="3773234" y="5089275"/>
            <a:ext cx="5220391" cy="743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79" name="Google Shape;379;p41"/>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3981975" y="2184925"/>
            <a:ext cx="4949016" cy="2959225"/>
          </a:xfrm>
          <a:prstGeom prst="rect">
            <a:avLst/>
          </a:prstGeom>
          <a:noFill/>
          <a:ln>
            <a:noFill/>
          </a:ln>
        </p:spPr>
      </p:pic>
      <p:sp>
        <p:nvSpPr>
          <p:cNvPr id="8" name="Rectangle 7">
            <a:extLst>
              <a:ext uri="{FF2B5EF4-FFF2-40B4-BE49-F238E27FC236}">
                <a16:creationId xmlns:a16="http://schemas.microsoft.com/office/drawing/2014/main" id="{B9AC4843-CAAA-4CD1-8CA6-F9D0449B2F56}"/>
              </a:ext>
            </a:extLst>
          </p:cNvPr>
          <p:cNvSpPr/>
          <p:nvPr/>
        </p:nvSpPr>
        <p:spPr>
          <a:xfrm>
            <a:off x="4243526" y="6448018"/>
            <a:ext cx="763480" cy="3284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384" name="Google Shape;384;p4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45199" y="239449"/>
            <a:ext cx="8607775" cy="6618551"/>
          </a:xfrm>
          <a:prstGeom prst="rect">
            <a:avLst/>
          </a:prstGeom>
          <a:noFill/>
          <a:ln>
            <a:noFill/>
          </a:ln>
        </p:spPr>
      </p:pic>
      <p:sp>
        <p:nvSpPr>
          <p:cNvPr id="385" name="Google Shape;385;p42"/>
          <p:cNvSpPr/>
          <p:nvPr/>
        </p:nvSpPr>
        <p:spPr>
          <a:xfrm>
            <a:off x="282486" y="-254201"/>
            <a:ext cx="3831600" cy="9873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pic>
        <p:nvPicPr>
          <p:cNvPr id="390" name="Google Shape;390;p43"/>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4003" cy="6857998"/>
          </a:xfrm>
          <a:prstGeom prst="rect">
            <a:avLst/>
          </a:prstGeom>
          <a:noFill/>
          <a:ln>
            <a:noFill/>
          </a:ln>
        </p:spPr>
      </p:pic>
      <p:sp>
        <p:nvSpPr>
          <p:cNvPr id="391" name="Google Shape;391;p43"/>
          <p:cNvSpPr txBox="1"/>
          <p:nvPr/>
        </p:nvSpPr>
        <p:spPr>
          <a:xfrm>
            <a:off x="4482650" y="1223650"/>
            <a:ext cx="4230000" cy="228600"/>
          </a:xfrm>
          <a:prstGeom prst="rect">
            <a:avLst/>
          </a:prstGeom>
          <a:noFill/>
          <a:ln>
            <a:noFill/>
          </a:ln>
        </p:spPr>
        <p:txBody>
          <a:bodyPr spcFirstLastPara="1" wrap="square" lIns="0" tIns="25925" rIns="0" bIns="0" anchor="t" anchorCtr="0">
            <a:noAutofit/>
          </a:bodyPr>
          <a:lstStyle/>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Look at the profile page articles to gain inspiration for your own future careers.</a:t>
            </a:r>
            <a:endParaRPr sz="180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Use the Profile worksheet to dream up a job for their future and answer the following questions:</a:t>
            </a:r>
            <a:endParaRPr sz="1800">
              <a:solidFill>
                <a:srgbClr val="FFFFFF"/>
              </a:solidFill>
            </a:endParaRPr>
          </a:p>
          <a:p>
            <a:pPr marL="914400" lvl="0" indent="-317500" algn="l" rtl="0">
              <a:lnSpc>
                <a:spcPct val="115000"/>
              </a:lnSpc>
              <a:spcBef>
                <a:spcPts val="1000"/>
              </a:spcBef>
              <a:spcAft>
                <a:spcPts val="0"/>
              </a:spcAft>
              <a:buClr>
                <a:schemeClr val="lt1"/>
              </a:buClr>
              <a:buSzPts val="1400"/>
              <a:buChar char="●"/>
            </a:pPr>
            <a:r>
              <a:rPr lang="en">
                <a:solidFill>
                  <a:schemeClr val="lt1"/>
                </a:solidFill>
              </a:rPr>
              <a:t>What might you like about this job?</a:t>
            </a:r>
            <a:endParaRPr>
              <a:solidFill>
                <a:schemeClr val="lt1"/>
              </a:solidFill>
            </a:endParaRPr>
          </a:p>
          <a:p>
            <a:pPr marL="914400" lvl="0" indent="-317500" algn="l" rtl="0">
              <a:lnSpc>
                <a:spcPct val="115000"/>
              </a:lnSpc>
              <a:spcBef>
                <a:spcPts val="0"/>
              </a:spcBef>
              <a:spcAft>
                <a:spcPts val="0"/>
              </a:spcAft>
              <a:buClr>
                <a:schemeClr val="lt1"/>
              </a:buClr>
              <a:buSzPts val="1400"/>
              <a:buChar char="●"/>
            </a:pPr>
            <a:r>
              <a:rPr lang="en">
                <a:solidFill>
                  <a:schemeClr val="lt1"/>
                </a:solidFill>
              </a:rPr>
              <a:t>Who might be a good mentor?</a:t>
            </a:r>
            <a:endParaRPr>
              <a:solidFill>
                <a:schemeClr val="lt1"/>
              </a:solidFill>
            </a:endParaRPr>
          </a:p>
          <a:p>
            <a:pPr marL="914400" lvl="0" indent="-317500" algn="l" rtl="0">
              <a:lnSpc>
                <a:spcPct val="115000"/>
              </a:lnSpc>
              <a:spcBef>
                <a:spcPts val="0"/>
              </a:spcBef>
              <a:spcAft>
                <a:spcPts val="0"/>
              </a:spcAft>
              <a:buClr>
                <a:schemeClr val="lt1"/>
              </a:buClr>
              <a:buSzPts val="1400"/>
              <a:buChar char="●"/>
            </a:pPr>
            <a:r>
              <a:rPr lang="en">
                <a:solidFill>
                  <a:schemeClr val="lt1"/>
                </a:solidFill>
              </a:rPr>
              <a:t>How might you get your job</a:t>
            </a:r>
            <a:endParaRPr>
              <a:solidFill>
                <a:schemeClr val="lt1"/>
              </a:solidFill>
            </a:endParaRPr>
          </a:p>
          <a:p>
            <a:pPr marL="914400" lvl="0" indent="-317500" algn="l" rtl="0">
              <a:lnSpc>
                <a:spcPct val="115000"/>
              </a:lnSpc>
              <a:spcBef>
                <a:spcPts val="0"/>
              </a:spcBef>
              <a:spcAft>
                <a:spcPts val="0"/>
              </a:spcAft>
              <a:buClr>
                <a:schemeClr val="lt1"/>
              </a:buClr>
              <a:buSzPts val="1400"/>
              <a:buChar char="●"/>
            </a:pPr>
            <a:r>
              <a:rPr lang="en">
                <a:solidFill>
                  <a:schemeClr val="lt1"/>
                </a:solidFill>
              </a:rPr>
              <a:t>How could volunteering help your career?</a:t>
            </a:r>
            <a:endParaRPr>
              <a:solidFill>
                <a:schemeClr val="lt1"/>
              </a:solidFill>
            </a:endParaRPr>
          </a:p>
          <a:p>
            <a:pPr marL="914400" lvl="0" indent="-317500" algn="l" rtl="0">
              <a:lnSpc>
                <a:spcPct val="115000"/>
              </a:lnSpc>
              <a:spcBef>
                <a:spcPts val="0"/>
              </a:spcBef>
              <a:spcAft>
                <a:spcPts val="0"/>
              </a:spcAft>
              <a:buClr>
                <a:schemeClr val="lt1"/>
              </a:buClr>
              <a:buSzPts val="1400"/>
              <a:buChar char="●"/>
            </a:pPr>
            <a:r>
              <a:rPr lang="en">
                <a:solidFill>
                  <a:schemeClr val="lt1"/>
                </a:solidFill>
              </a:rPr>
              <a:t>How does sustainable thinking impact what you do?</a:t>
            </a:r>
            <a:endParaRPr>
              <a:solidFill>
                <a:schemeClr val="lt1"/>
              </a:solidFill>
            </a:endParaRPr>
          </a:p>
          <a:p>
            <a:pPr marL="914400" lvl="0" indent="-317500" algn="l" rtl="0">
              <a:lnSpc>
                <a:spcPct val="115000"/>
              </a:lnSpc>
              <a:spcBef>
                <a:spcPts val="0"/>
              </a:spcBef>
              <a:spcAft>
                <a:spcPts val="0"/>
              </a:spcAft>
              <a:buClr>
                <a:schemeClr val="lt1"/>
              </a:buClr>
              <a:buSzPts val="1400"/>
              <a:buChar char="●"/>
            </a:pPr>
            <a:r>
              <a:rPr lang="en">
                <a:solidFill>
                  <a:schemeClr val="lt1"/>
                </a:solidFill>
              </a:rPr>
              <a:t>Why is having a healthy environment important to you?</a:t>
            </a:r>
            <a:endParaRPr>
              <a:solidFill>
                <a:schemeClr val="lt1"/>
              </a:solidFill>
            </a:endParaRPr>
          </a:p>
          <a:p>
            <a:pPr marL="914400" lvl="0" indent="-317500" algn="l" rtl="0">
              <a:lnSpc>
                <a:spcPct val="115000"/>
              </a:lnSpc>
              <a:spcBef>
                <a:spcPts val="0"/>
              </a:spcBef>
              <a:spcAft>
                <a:spcPts val="0"/>
              </a:spcAft>
              <a:buClr>
                <a:schemeClr val="lt1"/>
              </a:buClr>
              <a:buSzPts val="1400"/>
              <a:buChar char="●"/>
            </a:pPr>
            <a:r>
              <a:rPr lang="en">
                <a:solidFill>
                  <a:schemeClr val="lt1"/>
                </a:solidFill>
              </a:rPr>
              <a:t>What are some groups to get involved in to help the environment? </a:t>
            </a:r>
            <a:endParaRPr sz="2100">
              <a:solidFill>
                <a:schemeClr val="lt1"/>
              </a:solidFill>
            </a:endParaRPr>
          </a:p>
          <a:p>
            <a:pPr marL="914400" marR="0" lvl="0" indent="0" algn="l" rtl="0">
              <a:lnSpc>
                <a:spcPct val="100000"/>
              </a:lnSpc>
              <a:spcBef>
                <a:spcPts val="600"/>
              </a:spcBef>
              <a:spcAft>
                <a:spcPts val="1000"/>
              </a:spcAft>
              <a:buNone/>
            </a:pPr>
            <a:endParaRPr sz="1800">
              <a:solidFill>
                <a:srgbClr val="FFFFFF"/>
              </a:solidFill>
            </a:endParaRPr>
          </a:p>
        </p:txBody>
      </p:sp>
      <p:sp>
        <p:nvSpPr>
          <p:cNvPr id="392" name="Google Shape;392;p43"/>
          <p:cNvSpPr txBox="1"/>
          <p:nvPr/>
        </p:nvSpPr>
        <p:spPr>
          <a:xfrm>
            <a:off x="3153315" y="-121398"/>
            <a:ext cx="4967700" cy="228600"/>
          </a:xfrm>
          <a:prstGeom prst="rect">
            <a:avLst/>
          </a:prstGeom>
          <a:noFill/>
          <a:ln>
            <a:noFill/>
          </a:ln>
        </p:spPr>
        <p:txBody>
          <a:bodyPr spcFirstLastPara="1" wrap="square" lIns="0" tIns="38875" rIns="0" bIns="0" anchor="t" anchorCtr="0">
            <a:noAutofit/>
          </a:bodyPr>
          <a:lstStyle/>
          <a:p>
            <a:pPr marL="0" marR="0" lvl="0" indent="0" algn="r" rtl="0">
              <a:lnSpc>
                <a:spcPct val="100000"/>
              </a:lnSpc>
              <a:spcBef>
                <a:spcPts val="0"/>
              </a:spcBef>
              <a:spcAft>
                <a:spcPts val="0"/>
              </a:spcAft>
              <a:buNone/>
            </a:pPr>
            <a:endParaRPr sz="2700" b="1" dirty="0">
              <a:solidFill>
                <a:srgbClr val="15064D"/>
              </a:solidFill>
            </a:endParaRPr>
          </a:p>
          <a:p>
            <a:pPr marL="0" marR="0" lvl="0" indent="0" algn="r" rtl="0">
              <a:lnSpc>
                <a:spcPct val="100000"/>
              </a:lnSpc>
              <a:spcBef>
                <a:spcPts val="0"/>
              </a:spcBef>
              <a:spcAft>
                <a:spcPts val="0"/>
              </a:spcAft>
              <a:buNone/>
            </a:pPr>
            <a:r>
              <a:rPr lang="en" sz="2700" b="1" dirty="0">
                <a:solidFill>
                  <a:srgbClr val="15064D"/>
                </a:solidFill>
              </a:rPr>
              <a:t>Future job profile</a:t>
            </a:r>
            <a:endParaRPr sz="2700" b="1" dirty="0">
              <a:solidFill>
                <a:srgbClr val="15064D"/>
              </a:solidFill>
            </a:endParaRPr>
          </a:p>
        </p:txBody>
      </p:sp>
      <p:pic>
        <p:nvPicPr>
          <p:cNvPr id="393" name="Google Shape;393;p4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658100" y="6082511"/>
            <a:ext cx="925830" cy="529745"/>
          </a:xfrm>
          <a:prstGeom prst="rect">
            <a:avLst/>
          </a:prstGeom>
          <a:noFill/>
          <a:ln>
            <a:noFill/>
          </a:ln>
        </p:spPr>
      </p:pic>
      <p:pic>
        <p:nvPicPr>
          <p:cNvPr id="394" name="Google Shape;394;p43"/>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5589575" y="5991975"/>
            <a:ext cx="1836324" cy="7433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pic>
        <p:nvPicPr>
          <p:cNvPr id="406" name="Google Shape;406;p4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4003" cy="6858002"/>
          </a:xfrm>
          <a:prstGeom prst="rect">
            <a:avLst/>
          </a:prstGeom>
          <a:noFill/>
          <a:ln>
            <a:noFill/>
          </a:ln>
        </p:spPr>
      </p:pic>
      <p:sp>
        <p:nvSpPr>
          <p:cNvPr id="407" name="Google Shape;407;p45"/>
          <p:cNvSpPr txBox="1"/>
          <p:nvPr/>
        </p:nvSpPr>
        <p:spPr>
          <a:xfrm>
            <a:off x="3842199" y="313875"/>
            <a:ext cx="5114700" cy="342900"/>
          </a:xfrm>
          <a:prstGeom prst="rect">
            <a:avLst/>
          </a:prstGeom>
          <a:noFill/>
          <a:ln>
            <a:noFill/>
          </a:ln>
        </p:spPr>
        <p:txBody>
          <a:bodyPr spcFirstLastPara="1" wrap="square" lIns="0" tIns="38875" rIns="0" bIns="0" anchor="t" anchorCtr="0">
            <a:noAutofit/>
          </a:bodyPr>
          <a:lstStyle/>
          <a:p>
            <a:pPr marL="0" marR="0" lvl="0" indent="0" algn="ctr" rtl="0">
              <a:lnSpc>
                <a:spcPct val="100000"/>
              </a:lnSpc>
              <a:spcBef>
                <a:spcPts val="0"/>
              </a:spcBef>
              <a:spcAft>
                <a:spcPts val="0"/>
              </a:spcAft>
              <a:buNone/>
            </a:pPr>
            <a:r>
              <a:rPr lang="en" sz="2700" b="1" dirty="0">
                <a:solidFill>
                  <a:srgbClr val="FFFFFF"/>
                </a:solidFill>
              </a:rPr>
              <a:t>Modern seaweed industries</a:t>
            </a:r>
            <a:endParaRPr sz="1700" dirty="0"/>
          </a:p>
        </p:txBody>
      </p:sp>
      <p:sp>
        <p:nvSpPr>
          <p:cNvPr id="408" name="Google Shape;408;p45"/>
          <p:cNvSpPr txBox="1"/>
          <p:nvPr/>
        </p:nvSpPr>
        <p:spPr>
          <a:xfrm>
            <a:off x="4857600" y="1499327"/>
            <a:ext cx="4286400" cy="228600"/>
          </a:xfrm>
          <a:prstGeom prst="rect">
            <a:avLst/>
          </a:prstGeom>
          <a:noFill/>
          <a:ln>
            <a:noFill/>
          </a:ln>
        </p:spPr>
        <p:txBody>
          <a:bodyPr spcFirstLastPara="1" wrap="square" lIns="0" tIns="25925" rIns="0" bIns="0" anchor="t" anchorCtr="0">
            <a:noAutofit/>
          </a:bodyPr>
          <a:lstStyle/>
          <a:p>
            <a:pPr marL="0" marR="0" lvl="0" indent="0" algn="l" rtl="0">
              <a:lnSpc>
                <a:spcPct val="100000"/>
              </a:lnSpc>
              <a:spcBef>
                <a:spcPts val="0"/>
              </a:spcBef>
              <a:spcAft>
                <a:spcPts val="0"/>
              </a:spcAft>
              <a:buNone/>
            </a:pPr>
            <a:endParaRPr sz="1800" dirty="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There is a growing and emerging </a:t>
            </a:r>
            <a:r>
              <a:rPr lang="en" sz="1800" dirty="0">
                <a:solidFill>
                  <a:srgbClr val="FFFFFF"/>
                </a:solidFill>
              </a:rPr>
              <a:t>seaweed industry in Australia. </a:t>
            </a:r>
            <a:endParaRPr sz="1800" dirty="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dirty="0">
                <a:solidFill>
                  <a:srgbClr val="FFFFFF"/>
                </a:solidFill>
              </a:rPr>
              <a:t>The video introduced a number of </a:t>
            </a:r>
            <a:r>
              <a:rPr lang="en" sz="1800">
                <a:solidFill>
                  <a:srgbClr val="FFFFFF"/>
                </a:solidFill>
              </a:rPr>
              <a:t>modern uses including:</a:t>
            </a:r>
            <a:endParaRPr sz="1800" dirty="0">
              <a:solidFill>
                <a:srgbClr val="FFFFFF"/>
              </a:solidFill>
            </a:endParaRPr>
          </a:p>
          <a:p>
            <a:pPr marL="1371600" marR="0" lvl="1" indent="-342900" algn="l" rtl="0">
              <a:lnSpc>
                <a:spcPct val="100000"/>
              </a:lnSpc>
              <a:spcBef>
                <a:spcPts val="1000"/>
              </a:spcBef>
              <a:spcAft>
                <a:spcPts val="0"/>
              </a:spcAft>
              <a:buClr>
                <a:srgbClr val="FFFFFF"/>
              </a:buClr>
              <a:buSzPts val="1800"/>
              <a:buChar char="○"/>
            </a:pPr>
            <a:r>
              <a:rPr lang="en" sz="1800" dirty="0">
                <a:solidFill>
                  <a:srgbClr val="FFFFFF"/>
                </a:solidFill>
              </a:rPr>
              <a:t>Feed for cows</a:t>
            </a:r>
            <a:endParaRPr sz="1800" dirty="0">
              <a:solidFill>
                <a:srgbClr val="FFFFFF"/>
              </a:solidFill>
            </a:endParaRPr>
          </a:p>
          <a:p>
            <a:pPr marL="1371600" marR="0" lvl="1" indent="-342900" algn="l" rtl="0">
              <a:lnSpc>
                <a:spcPct val="100000"/>
              </a:lnSpc>
              <a:spcBef>
                <a:spcPts val="1000"/>
              </a:spcBef>
              <a:spcAft>
                <a:spcPts val="0"/>
              </a:spcAft>
              <a:buClr>
                <a:srgbClr val="FFFFFF"/>
              </a:buClr>
              <a:buSzPts val="1800"/>
              <a:buChar char="○"/>
            </a:pPr>
            <a:r>
              <a:rPr lang="en" sz="1800" dirty="0">
                <a:solidFill>
                  <a:srgbClr val="FFFFFF"/>
                </a:solidFill>
              </a:rPr>
              <a:t>Food for humans</a:t>
            </a:r>
            <a:endParaRPr sz="1800" dirty="0">
              <a:solidFill>
                <a:srgbClr val="FFFFFF"/>
              </a:solidFill>
            </a:endParaRPr>
          </a:p>
          <a:p>
            <a:pPr marL="1371600" marR="0" lvl="1" indent="-342900" algn="l" rtl="0">
              <a:lnSpc>
                <a:spcPct val="100000"/>
              </a:lnSpc>
              <a:spcBef>
                <a:spcPts val="1000"/>
              </a:spcBef>
              <a:spcAft>
                <a:spcPts val="0"/>
              </a:spcAft>
              <a:buClr>
                <a:srgbClr val="FFFFFF"/>
              </a:buClr>
              <a:buSzPts val="1800"/>
              <a:buChar char="○"/>
            </a:pPr>
            <a:r>
              <a:rPr lang="en" sz="1800" dirty="0">
                <a:solidFill>
                  <a:srgbClr val="FFFFFF"/>
                </a:solidFill>
              </a:rPr>
              <a:t>Pharmaceuticals</a:t>
            </a:r>
            <a:endParaRPr sz="1800" dirty="0">
              <a:solidFill>
                <a:srgbClr val="FFFFFF"/>
              </a:solidFill>
            </a:endParaRPr>
          </a:p>
          <a:p>
            <a:pPr marL="1371600" marR="0" lvl="1" indent="-342900" algn="l" rtl="0">
              <a:lnSpc>
                <a:spcPct val="100000"/>
              </a:lnSpc>
              <a:spcBef>
                <a:spcPts val="1000"/>
              </a:spcBef>
              <a:spcAft>
                <a:spcPts val="0"/>
              </a:spcAft>
              <a:buClr>
                <a:srgbClr val="FFFFFF"/>
              </a:buClr>
              <a:buSzPts val="1800"/>
              <a:buChar char="○"/>
            </a:pPr>
            <a:r>
              <a:rPr lang="en" sz="1800" dirty="0">
                <a:solidFill>
                  <a:srgbClr val="FFFFFF"/>
                </a:solidFill>
              </a:rPr>
              <a:t>Making plastic</a:t>
            </a:r>
            <a:endParaRPr sz="1800" dirty="0">
              <a:solidFill>
                <a:srgbClr val="FFFFFF"/>
              </a:solidFill>
            </a:endParaRPr>
          </a:p>
          <a:p>
            <a:pPr marL="1371600" marR="0" lvl="1" indent="-342900" algn="l" rtl="0">
              <a:lnSpc>
                <a:spcPct val="100000"/>
              </a:lnSpc>
              <a:spcBef>
                <a:spcPts val="1000"/>
              </a:spcBef>
              <a:spcAft>
                <a:spcPts val="0"/>
              </a:spcAft>
              <a:buClr>
                <a:srgbClr val="FFFFFF"/>
              </a:buClr>
              <a:buSzPts val="1800"/>
              <a:buChar char="○"/>
            </a:pPr>
            <a:r>
              <a:rPr lang="en" sz="1800" dirty="0">
                <a:solidFill>
                  <a:srgbClr val="FFFFFF"/>
                </a:solidFill>
              </a:rPr>
              <a:t>Clothing</a:t>
            </a:r>
            <a:endParaRPr sz="1800" dirty="0">
              <a:solidFill>
                <a:srgbClr val="FFFFFF"/>
              </a:solidFill>
            </a:endParaRPr>
          </a:p>
          <a:p>
            <a:pPr marL="914400" marR="0" lvl="0" indent="0" algn="l" rtl="0">
              <a:lnSpc>
                <a:spcPct val="100000"/>
              </a:lnSpc>
              <a:spcBef>
                <a:spcPts val="1000"/>
              </a:spcBef>
              <a:spcAft>
                <a:spcPts val="1000"/>
              </a:spcAft>
              <a:buNone/>
            </a:pPr>
            <a:endParaRPr sz="1800" dirty="0">
              <a:solidFill>
                <a:srgbClr val="FFFFFF"/>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p24"/>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4003" cy="6857998"/>
          </a:xfrm>
          <a:prstGeom prst="rect">
            <a:avLst/>
          </a:prstGeom>
          <a:noFill/>
          <a:ln>
            <a:noFill/>
          </a:ln>
        </p:spPr>
      </p:pic>
      <p:sp>
        <p:nvSpPr>
          <p:cNvPr id="211" name="Google Shape;211;p24"/>
          <p:cNvSpPr txBox="1"/>
          <p:nvPr/>
        </p:nvSpPr>
        <p:spPr>
          <a:xfrm>
            <a:off x="2993180" y="242900"/>
            <a:ext cx="5391000" cy="342900"/>
          </a:xfrm>
          <a:prstGeom prst="rect">
            <a:avLst/>
          </a:prstGeom>
          <a:noFill/>
          <a:ln>
            <a:noFill/>
          </a:ln>
        </p:spPr>
        <p:txBody>
          <a:bodyPr spcFirstLastPara="1" wrap="square" lIns="0" tIns="38875" rIns="0" bIns="0" anchor="t" anchorCtr="0">
            <a:noAutofit/>
          </a:bodyPr>
          <a:lstStyle/>
          <a:p>
            <a:pPr marL="0" marR="0" lvl="0" indent="0" algn="r" rtl="0">
              <a:lnSpc>
                <a:spcPct val="100000"/>
              </a:lnSpc>
              <a:spcBef>
                <a:spcPts val="0"/>
              </a:spcBef>
              <a:spcAft>
                <a:spcPts val="0"/>
              </a:spcAft>
              <a:buNone/>
            </a:pPr>
            <a:r>
              <a:rPr lang="en" sz="2700" b="1" dirty="0">
                <a:solidFill>
                  <a:srgbClr val="FFFFFF"/>
                </a:solidFill>
              </a:rPr>
              <a:t>Lesson outline</a:t>
            </a:r>
            <a:endParaRPr sz="1700" dirty="0"/>
          </a:p>
        </p:txBody>
      </p:sp>
      <p:sp>
        <p:nvSpPr>
          <p:cNvPr id="212" name="Google Shape;212;p24"/>
          <p:cNvSpPr txBox="1"/>
          <p:nvPr/>
        </p:nvSpPr>
        <p:spPr>
          <a:xfrm>
            <a:off x="5276016" y="1858000"/>
            <a:ext cx="4286400" cy="228600"/>
          </a:xfrm>
          <a:prstGeom prst="rect">
            <a:avLst/>
          </a:prstGeom>
          <a:noFill/>
          <a:ln>
            <a:noFill/>
          </a:ln>
        </p:spPr>
        <p:txBody>
          <a:bodyPr spcFirstLastPara="1" wrap="square" lIns="0" tIns="25925" rIns="0" bIns="0" anchor="t" anchorCtr="0">
            <a:noAutofit/>
          </a:bodyPr>
          <a:lstStyle/>
          <a:p>
            <a:pPr marL="457200" marR="0" lvl="0" indent="-342900" algn="l" rtl="0">
              <a:lnSpc>
                <a:spcPct val="100000"/>
              </a:lnSpc>
              <a:spcBef>
                <a:spcPts val="0"/>
              </a:spcBef>
              <a:spcAft>
                <a:spcPts val="0"/>
              </a:spcAft>
              <a:buClr>
                <a:srgbClr val="FFFFFF"/>
              </a:buClr>
              <a:buSzPts val="1800"/>
              <a:buChar char="●"/>
            </a:pPr>
            <a:r>
              <a:rPr lang="en" sz="1800" dirty="0">
                <a:solidFill>
                  <a:srgbClr val="FFFFFF"/>
                </a:solidFill>
              </a:rPr>
              <a:t>Video</a:t>
            </a:r>
            <a:endParaRPr sz="1800" dirty="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dirty="0">
                <a:solidFill>
                  <a:srgbClr val="FFFFFF"/>
                </a:solidFill>
              </a:rPr>
              <a:t>Game</a:t>
            </a:r>
            <a:endParaRPr sz="1800" dirty="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Quiz </a:t>
            </a:r>
            <a:endParaRPr lang="en-AU" sz="1800" dirty="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AU" sz="1800" dirty="0">
                <a:solidFill>
                  <a:srgbClr val="FFFFFF"/>
                </a:solidFill>
              </a:rPr>
              <a:t>Activity: Seaweed biodiversity</a:t>
            </a:r>
          </a:p>
          <a:p>
            <a:pPr marL="457200" marR="0" lvl="0" indent="-342900" algn="l" rtl="0">
              <a:lnSpc>
                <a:spcPct val="100000"/>
              </a:lnSpc>
              <a:spcBef>
                <a:spcPts val="1000"/>
              </a:spcBef>
              <a:spcAft>
                <a:spcPts val="0"/>
              </a:spcAft>
              <a:buClr>
                <a:srgbClr val="FFFFFF"/>
              </a:buClr>
              <a:buSzPts val="1800"/>
              <a:buChar char="●"/>
            </a:pPr>
            <a:r>
              <a:rPr lang="en" sz="1800" dirty="0">
                <a:solidFill>
                  <a:srgbClr val="FFFFFF"/>
                </a:solidFill>
              </a:rPr>
              <a:t>Activity: Future job profile</a:t>
            </a:r>
            <a:endParaRPr sz="1800" dirty="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dirty="0">
                <a:solidFill>
                  <a:srgbClr val="FFFFFF"/>
                </a:solidFill>
              </a:rPr>
              <a:t>Investigation: Modern uses of seaweed</a:t>
            </a:r>
            <a:endParaRPr sz="1800" dirty="0">
              <a:solidFill>
                <a:srgbClr val="FFFFFF"/>
              </a:solidFill>
            </a:endParaRPr>
          </a:p>
          <a:p>
            <a:pPr marL="457200" marR="0" lvl="0" indent="-342900" algn="l" rtl="0">
              <a:lnSpc>
                <a:spcPct val="100000"/>
              </a:lnSpc>
              <a:spcBef>
                <a:spcPts val="1000"/>
              </a:spcBef>
              <a:spcAft>
                <a:spcPts val="1000"/>
              </a:spcAft>
              <a:buClr>
                <a:srgbClr val="FFFFFF"/>
              </a:buClr>
              <a:buSzPts val="1800"/>
              <a:buChar char="●"/>
            </a:pPr>
            <a:r>
              <a:rPr lang="en" sz="1800" dirty="0">
                <a:solidFill>
                  <a:srgbClr val="FFFFFF"/>
                </a:solidFill>
              </a:rPr>
              <a:t>Investigation: International use of edible seaweeds</a:t>
            </a:r>
            <a:endParaRPr sz="1800" dirty="0">
              <a:solidFill>
                <a:srgbClr val="FFFFFF"/>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pic>
        <p:nvPicPr>
          <p:cNvPr id="413" name="Google Shape;413;p4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3997" cy="6858002"/>
          </a:xfrm>
          <a:prstGeom prst="rect">
            <a:avLst/>
          </a:prstGeom>
          <a:noFill/>
          <a:ln>
            <a:noFill/>
          </a:ln>
        </p:spPr>
      </p:pic>
      <p:sp>
        <p:nvSpPr>
          <p:cNvPr id="414" name="Google Shape;414;p46"/>
          <p:cNvSpPr txBox="1"/>
          <p:nvPr/>
        </p:nvSpPr>
        <p:spPr>
          <a:xfrm>
            <a:off x="3842199" y="313875"/>
            <a:ext cx="5114700" cy="342900"/>
          </a:xfrm>
          <a:prstGeom prst="rect">
            <a:avLst/>
          </a:prstGeom>
          <a:noFill/>
          <a:ln>
            <a:noFill/>
          </a:ln>
        </p:spPr>
        <p:txBody>
          <a:bodyPr spcFirstLastPara="1" wrap="square" lIns="0" tIns="38875" rIns="0" bIns="0" anchor="t" anchorCtr="0">
            <a:noAutofit/>
          </a:bodyPr>
          <a:lstStyle/>
          <a:p>
            <a:pPr marL="0" marR="0" lvl="0" indent="0" algn="ctr" rtl="0">
              <a:lnSpc>
                <a:spcPct val="100000"/>
              </a:lnSpc>
              <a:spcBef>
                <a:spcPts val="0"/>
              </a:spcBef>
              <a:spcAft>
                <a:spcPts val="0"/>
              </a:spcAft>
              <a:buNone/>
            </a:pPr>
            <a:r>
              <a:rPr lang="en" sz="2700" b="1" dirty="0" err="1">
                <a:solidFill>
                  <a:srgbClr val="FFFFFF"/>
                </a:solidFill>
              </a:rPr>
              <a:t>SeaForest</a:t>
            </a:r>
            <a:endParaRPr sz="1700" dirty="0"/>
          </a:p>
        </p:txBody>
      </p:sp>
      <p:sp>
        <p:nvSpPr>
          <p:cNvPr id="415" name="Google Shape;415;p46"/>
          <p:cNvSpPr txBox="1"/>
          <p:nvPr/>
        </p:nvSpPr>
        <p:spPr>
          <a:xfrm>
            <a:off x="4781626" y="1849350"/>
            <a:ext cx="4286400" cy="228600"/>
          </a:xfrm>
          <a:prstGeom prst="rect">
            <a:avLst/>
          </a:prstGeom>
          <a:noFill/>
          <a:ln>
            <a:noFill/>
          </a:ln>
        </p:spPr>
        <p:txBody>
          <a:bodyPr spcFirstLastPara="1" wrap="square" lIns="0" tIns="25925" rIns="0" bIns="0" anchor="t" anchorCtr="0">
            <a:noAutofit/>
          </a:bodyPr>
          <a:lstStyle/>
          <a:p>
            <a:pPr marL="0" marR="0" lvl="0" indent="0" algn="l" rtl="0">
              <a:lnSpc>
                <a:spcPct val="100000"/>
              </a:lnSpc>
              <a:spcBef>
                <a:spcPts val="0"/>
              </a:spcBef>
              <a:spcAft>
                <a:spcPts val="0"/>
              </a:spcAft>
              <a:buNone/>
            </a:pPr>
            <a:endParaRPr sz="1800" dirty="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dirty="0" err="1">
                <a:solidFill>
                  <a:srgbClr val="FFFFFF"/>
                </a:solidFill>
              </a:rPr>
              <a:t>SeaForest</a:t>
            </a:r>
            <a:r>
              <a:rPr lang="en" sz="1800" dirty="0">
                <a:solidFill>
                  <a:srgbClr val="FFFFFF"/>
                </a:solidFill>
              </a:rPr>
              <a:t> are a company farming a red seaweed called </a:t>
            </a:r>
            <a:r>
              <a:rPr lang="en" sz="1800" i="1" dirty="0" err="1">
                <a:solidFill>
                  <a:srgbClr val="FFFFFF"/>
                </a:solidFill>
              </a:rPr>
              <a:t>Asparagopsis</a:t>
            </a:r>
            <a:r>
              <a:rPr lang="en" sz="1800" i="1" dirty="0">
                <a:solidFill>
                  <a:srgbClr val="FFFFFF"/>
                </a:solidFill>
              </a:rPr>
              <a:t> </a:t>
            </a:r>
            <a:endParaRPr sz="1800" i="1" dirty="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dirty="0">
                <a:solidFill>
                  <a:srgbClr val="FFFFFF"/>
                </a:solidFill>
              </a:rPr>
              <a:t>When fed to cows, this seaweed reduces their methane emissions</a:t>
            </a:r>
            <a:endParaRPr sz="1800" dirty="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dirty="0">
                <a:solidFill>
                  <a:srgbClr val="FFFFFF"/>
                </a:solidFill>
              </a:rPr>
              <a:t>Farming seaweed also helps to capture carbon. </a:t>
            </a:r>
            <a:endParaRPr sz="1800" dirty="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dirty="0">
                <a:solidFill>
                  <a:srgbClr val="FFFFFF"/>
                </a:solidFill>
              </a:rPr>
              <a:t>Learn more on their website.</a:t>
            </a:r>
            <a:endParaRPr sz="1800" dirty="0">
              <a:solidFill>
                <a:srgbClr val="FFFFFF"/>
              </a:solidFill>
            </a:endParaRPr>
          </a:p>
          <a:p>
            <a:pPr marL="914400" marR="0" lvl="0" indent="0" algn="l" rtl="0">
              <a:lnSpc>
                <a:spcPct val="100000"/>
              </a:lnSpc>
              <a:spcBef>
                <a:spcPts val="1000"/>
              </a:spcBef>
              <a:spcAft>
                <a:spcPts val="1000"/>
              </a:spcAft>
              <a:buNone/>
            </a:pPr>
            <a:endParaRPr sz="1800" dirty="0">
              <a:solidFill>
                <a:srgbClr val="FFFFFF"/>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2" name="Google Shape;413;p46">
            <a:extLst>
              <a:ext uri="{FF2B5EF4-FFF2-40B4-BE49-F238E27FC236}">
                <a16:creationId xmlns:a16="http://schemas.microsoft.com/office/drawing/2014/main" id="{ECF2FEB5-D4B2-5167-CE1A-B918183E0476}"/>
              </a:ext>
            </a:extLst>
          </p:cNvPr>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3997" cy="6858002"/>
          </a:xfrm>
          <a:prstGeom prst="rect">
            <a:avLst/>
          </a:prstGeom>
          <a:noFill/>
          <a:ln>
            <a:noFill/>
          </a:ln>
        </p:spPr>
      </p:pic>
      <p:sp>
        <p:nvSpPr>
          <p:cNvPr id="420" name="Google Shape;420;p47"/>
          <p:cNvSpPr/>
          <p:nvPr/>
        </p:nvSpPr>
        <p:spPr>
          <a:xfrm>
            <a:off x="0" y="0"/>
            <a:ext cx="9144000" cy="6858000"/>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rgbClr val="06B3AC"/>
          </a:solidFill>
          <a:ln>
            <a:noFill/>
          </a:ln>
        </p:spPr>
        <p:txBody>
          <a:bodyPr/>
          <a:lstStyle/>
          <a:p>
            <a:endParaRPr lang="en-US"/>
          </a:p>
        </p:txBody>
      </p:sp>
      <p:sp>
        <p:nvSpPr>
          <p:cNvPr id="421" name="Google Shape;421;p47"/>
          <p:cNvSpPr/>
          <p:nvPr/>
        </p:nvSpPr>
        <p:spPr>
          <a:xfrm>
            <a:off x="-902779" y="-888683"/>
            <a:ext cx="11847576" cy="7892034"/>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rgbClr val="FFFFFF"/>
          </a:solidFill>
          <a:ln>
            <a:noFill/>
          </a:ln>
        </p:spPr>
        <p:txBody>
          <a:bodyPr/>
          <a:lstStyle/>
          <a:p>
            <a:endParaRPr lang="en-US"/>
          </a:p>
        </p:txBody>
      </p:sp>
      <p:sp>
        <p:nvSpPr>
          <p:cNvPr id="422" name="Google Shape;422;p47"/>
          <p:cNvSpPr/>
          <p:nvPr/>
        </p:nvSpPr>
        <p:spPr>
          <a:xfrm rot="10800000">
            <a:off x="-11430" y="250"/>
            <a:ext cx="914400" cy="1029022"/>
          </a:xfrm>
          <a:custGeom>
            <a:avLst/>
            <a:gdLst/>
            <a:ahLst/>
            <a:cxnLst/>
            <a:rect l="l" t="t" r="r" b="b"/>
            <a:pathLst>
              <a:path w="304800" h="259690" extrusionOk="0">
                <a:moveTo>
                  <a:pt x="152038" y="0"/>
                </a:moveTo>
                <a:lnTo>
                  <a:pt x="0" y="259690"/>
                </a:lnTo>
                <a:lnTo>
                  <a:pt x="304800" y="259690"/>
                </a:lnTo>
                <a:lnTo>
                  <a:pt x="152038" y="0"/>
                </a:lnTo>
                <a:close/>
              </a:path>
            </a:pathLst>
          </a:custGeom>
          <a:solidFill>
            <a:srgbClr val="635B88"/>
          </a:solidFill>
          <a:ln>
            <a:noFill/>
          </a:ln>
        </p:spPr>
        <p:txBody>
          <a:bodyPr/>
          <a:lstStyle/>
          <a:p>
            <a:endParaRPr lang="en-US"/>
          </a:p>
        </p:txBody>
      </p:sp>
      <p:sp>
        <p:nvSpPr>
          <p:cNvPr id="423" name="Google Shape;423;p47"/>
          <p:cNvSpPr/>
          <p:nvPr/>
        </p:nvSpPr>
        <p:spPr>
          <a:xfrm rot="5400000">
            <a:off x="1266087" y="2360234"/>
            <a:ext cx="4800323" cy="2137258"/>
          </a:xfrm>
          <a:custGeom>
            <a:avLst/>
            <a:gdLst/>
            <a:ahLst/>
            <a:cxnLst/>
            <a:rect l="l" t="t" r="r" b="b"/>
            <a:pathLst>
              <a:path w="300114" h="243840" extrusionOk="0">
                <a:moveTo>
                  <a:pt x="0" y="0"/>
                </a:moveTo>
                <a:lnTo>
                  <a:pt x="300114" y="243840"/>
                </a:lnTo>
                <a:lnTo>
                  <a:pt x="300114" y="0"/>
                </a:lnTo>
                <a:lnTo>
                  <a:pt x="0" y="0"/>
                </a:lnTo>
                <a:close/>
              </a:path>
            </a:pathLst>
          </a:custGeom>
          <a:solidFill>
            <a:schemeClr val="dk1"/>
          </a:solidFill>
          <a:ln>
            <a:noFill/>
          </a:ln>
        </p:spPr>
        <p:txBody>
          <a:bodyPr/>
          <a:lstStyle/>
          <a:p>
            <a:endParaRPr lang="en-US"/>
          </a:p>
        </p:txBody>
      </p:sp>
      <p:sp>
        <p:nvSpPr>
          <p:cNvPr id="424" name="Google Shape;424;p47"/>
          <p:cNvSpPr/>
          <p:nvPr/>
        </p:nvSpPr>
        <p:spPr>
          <a:xfrm>
            <a:off x="4720599" y="1028700"/>
            <a:ext cx="4016502" cy="4800600"/>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chemeClr val="dk1"/>
          </a:solidFill>
          <a:ln>
            <a:noFill/>
          </a:ln>
        </p:spPr>
        <p:txBody>
          <a:bodyPr/>
          <a:lstStyle/>
          <a:p>
            <a:endParaRPr lang="en-US"/>
          </a:p>
        </p:txBody>
      </p:sp>
      <p:sp>
        <p:nvSpPr>
          <p:cNvPr id="425" name="Google Shape;425;p47"/>
          <p:cNvSpPr/>
          <p:nvPr/>
        </p:nvSpPr>
        <p:spPr>
          <a:xfrm rot="10800000">
            <a:off x="2583180" y="5815262"/>
            <a:ext cx="914400" cy="1029022"/>
          </a:xfrm>
          <a:custGeom>
            <a:avLst/>
            <a:gdLst/>
            <a:ahLst/>
            <a:cxnLst/>
            <a:rect l="l" t="t" r="r" b="b"/>
            <a:pathLst>
              <a:path w="304800" h="259690" extrusionOk="0">
                <a:moveTo>
                  <a:pt x="152038" y="0"/>
                </a:moveTo>
                <a:lnTo>
                  <a:pt x="0" y="259690"/>
                </a:lnTo>
                <a:lnTo>
                  <a:pt x="304800" y="259690"/>
                </a:lnTo>
                <a:lnTo>
                  <a:pt x="152038" y="0"/>
                </a:lnTo>
                <a:close/>
              </a:path>
            </a:pathLst>
          </a:custGeom>
          <a:solidFill>
            <a:srgbClr val="15064D"/>
          </a:solidFill>
          <a:ln>
            <a:noFill/>
          </a:ln>
        </p:spPr>
        <p:txBody>
          <a:bodyPr/>
          <a:lstStyle/>
          <a:p>
            <a:endParaRPr lang="en-US"/>
          </a:p>
        </p:txBody>
      </p:sp>
      <p:sp>
        <p:nvSpPr>
          <p:cNvPr id="426" name="Google Shape;426;p47"/>
          <p:cNvSpPr txBox="1"/>
          <p:nvPr/>
        </p:nvSpPr>
        <p:spPr>
          <a:xfrm>
            <a:off x="1305213" y="0"/>
            <a:ext cx="7431600" cy="342900"/>
          </a:xfrm>
          <a:prstGeom prst="rect">
            <a:avLst/>
          </a:prstGeom>
          <a:noFill/>
          <a:ln>
            <a:noFill/>
          </a:ln>
        </p:spPr>
        <p:txBody>
          <a:bodyPr spcFirstLastPara="1" wrap="square" lIns="0" tIns="38875" rIns="0" bIns="0" anchor="t" anchorCtr="0">
            <a:noAutofit/>
          </a:bodyPr>
          <a:lstStyle/>
          <a:p>
            <a:pPr marL="0" marR="0" lvl="0" indent="0" algn="l" rtl="0">
              <a:lnSpc>
                <a:spcPct val="100000"/>
              </a:lnSpc>
              <a:spcBef>
                <a:spcPts val="0"/>
              </a:spcBef>
              <a:spcAft>
                <a:spcPts val="0"/>
              </a:spcAft>
              <a:buNone/>
            </a:pPr>
            <a:r>
              <a:rPr lang="en" sz="2700" b="1" dirty="0">
                <a:solidFill>
                  <a:srgbClr val="15064D"/>
                </a:solidFill>
              </a:rPr>
              <a:t>Video: </a:t>
            </a:r>
            <a:r>
              <a:rPr lang="en" sz="2700" b="1" dirty="0" err="1">
                <a:solidFill>
                  <a:srgbClr val="15064D"/>
                </a:solidFill>
              </a:rPr>
              <a:t>SeaForest</a:t>
            </a:r>
            <a:endParaRPr sz="1700" dirty="0"/>
          </a:p>
        </p:txBody>
      </p:sp>
      <p:sp>
        <p:nvSpPr>
          <p:cNvPr id="427" name="Google Shape;427;p47"/>
          <p:cNvSpPr/>
          <p:nvPr/>
        </p:nvSpPr>
        <p:spPr>
          <a:xfrm rot="10800000">
            <a:off x="445770" y="1027403"/>
            <a:ext cx="4286250" cy="4817899"/>
          </a:xfrm>
          <a:custGeom>
            <a:avLst/>
            <a:gdLst/>
            <a:ahLst/>
            <a:cxnLst/>
            <a:rect l="l" t="t" r="r" b="b"/>
            <a:pathLst>
              <a:path w="304800" h="259690" extrusionOk="0">
                <a:moveTo>
                  <a:pt x="152038" y="0"/>
                </a:moveTo>
                <a:lnTo>
                  <a:pt x="0" y="259690"/>
                </a:lnTo>
                <a:lnTo>
                  <a:pt x="304800" y="259690"/>
                </a:lnTo>
                <a:lnTo>
                  <a:pt x="152038" y="0"/>
                </a:lnTo>
                <a:close/>
              </a:path>
            </a:pathLst>
          </a:custGeom>
          <a:solidFill>
            <a:schemeClr val="dk1"/>
          </a:solidFill>
          <a:ln>
            <a:noFill/>
          </a:ln>
        </p:spPr>
        <p:txBody>
          <a:bodyPr/>
          <a:lstStyle/>
          <a:p>
            <a:endParaRPr lang="en-US"/>
          </a:p>
        </p:txBody>
      </p:sp>
      <p:sp>
        <p:nvSpPr>
          <p:cNvPr id="428" name="Google Shape;428;p47"/>
          <p:cNvSpPr txBox="1"/>
          <p:nvPr/>
        </p:nvSpPr>
        <p:spPr>
          <a:xfrm>
            <a:off x="1305225" y="423263"/>
            <a:ext cx="7278600" cy="183000"/>
          </a:xfrm>
          <a:prstGeom prst="rect">
            <a:avLst/>
          </a:prstGeom>
          <a:noFill/>
          <a:ln>
            <a:noFill/>
          </a:ln>
        </p:spPr>
        <p:txBody>
          <a:bodyPr spcFirstLastPara="1" wrap="square" lIns="0" tIns="21600" rIns="0" bIns="0" anchor="t" anchorCtr="0">
            <a:noAutofit/>
          </a:bodyPr>
          <a:lstStyle/>
          <a:p>
            <a:pPr marL="0" marR="0" lvl="0" indent="0" algn="l" rtl="0">
              <a:lnSpc>
                <a:spcPct val="100000"/>
              </a:lnSpc>
              <a:spcBef>
                <a:spcPts val="0"/>
              </a:spcBef>
              <a:spcAft>
                <a:spcPts val="0"/>
              </a:spcAft>
              <a:buNone/>
            </a:pPr>
            <a:r>
              <a:rPr lang="en" sz="1100"/>
              <a:t>Tasmanian based environmental biotechnology company using science to deliver at scale cultivation and supply of a native red seaweed to address two of the most significant challenges of our time... Fighting Climate Change and Producing More Food with Fewer Resources. </a:t>
            </a:r>
            <a:endParaRPr/>
          </a:p>
        </p:txBody>
      </p:sp>
      <p:pic>
        <p:nvPicPr>
          <p:cNvPr id="429" name="Google Shape;429;p47" descr="Tasmanian based environmental biotechnology company using science to deliver at scale cultivation and supply of a native red seaweed to address two of the most significant challenges of our time... Fighting Climate Change and Producing More Food with Fewer Resources." title="SEA FOREST">
            <a:hlinkClick r:id="rId4"/>
          </p:cNvPr>
          <p:cNvPicPr preferRelativeResize="0"/>
          <p:nvPr/>
        </p:nvPicPr>
        <p:blipFill>
          <a:blip r:embed="rId5">
            <a:alphaModFix/>
          </a:blip>
          <a:stretch>
            <a:fillRect/>
          </a:stretch>
        </p:blipFill>
        <p:spPr>
          <a:xfrm>
            <a:off x="2583175" y="1044975"/>
            <a:ext cx="6400433" cy="4800325"/>
          </a:xfrm>
          <a:prstGeom prst="rect">
            <a:avLst/>
          </a:prstGeom>
          <a:noFill/>
          <a:ln>
            <a:noFill/>
          </a:ln>
        </p:spPr>
      </p:pic>
      <p:sp>
        <p:nvSpPr>
          <p:cNvPr id="430" name="Google Shape;430;p47"/>
          <p:cNvSpPr/>
          <p:nvPr/>
        </p:nvSpPr>
        <p:spPr>
          <a:xfrm rot="5400000">
            <a:off x="5034512" y="2360234"/>
            <a:ext cx="4800323" cy="2137258"/>
          </a:xfrm>
          <a:custGeom>
            <a:avLst/>
            <a:gdLst/>
            <a:ahLst/>
            <a:cxnLst/>
            <a:rect l="l" t="t" r="r" b="b"/>
            <a:pathLst>
              <a:path w="300114" h="243840" extrusionOk="0">
                <a:moveTo>
                  <a:pt x="0" y="0"/>
                </a:moveTo>
                <a:lnTo>
                  <a:pt x="300114" y="243840"/>
                </a:lnTo>
                <a:lnTo>
                  <a:pt x="300114" y="0"/>
                </a:lnTo>
                <a:lnTo>
                  <a:pt x="0" y="0"/>
                </a:lnTo>
                <a:close/>
              </a:path>
            </a:pathLst>
          </a:custGeom>
          <a:solidFill>
            <a:srgbClr val="295E81"/>
          </a:solidFill>
          <a:ln>
            <a:noFill/>
          </a:ln>
        </p:spPr>
        <p:txBody>
          <a:bodyPr/>
          <a:lstStyle/>
          <a:p>
            <a:endParaRPr lang="en-US"/>
          </a:p>
        </p:txBody>
      </p:sp>
      <p:sp>
        <p:nvSpPr>
          <p:cNvPr id="431" name="Google Shape;431;p47"/>
          <p:cNvSpPr/>
          <p:nvPr/>
        </p:nvSpPr>
        <p:spPr>
          <a:xfrm>
            <a:off x="8489016" y="1028700"/>
            <a:ext cx="655320" cy="4800600"/>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rgbClr val="295E81"/>
          </a:solidFill>
          <a:ln>
            <a:noFill/>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9"/>
                                        </p:tgtEl>
                                        <p:attrNameLst>
                                          <p:attrName>style.visibility</p:attrName>
                                        </p:attrNameLst>
                                      </p:cBhvr>
                                      <p:to>
                                        <p:strVal val="visible"/>
                                      </p:to>
                                    </p:set>
                                    <p:animEffect transition="in" filter="fade">
                                      <p:cBhvr>
                                        <p:cTn id="7" dur="1000"/>
                                        <p:tgtEl>
                                          <p:spTgt spid="4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pic>
        <p:nvPicPr>
          <p:cNvPr id="436" name="Google Shape;436;p48"/>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4003" cy="6858002"/>
          </a:xfrm>
          <a:prstGeom prst="rect">
            <a:avLst/>
          </a:prstGeom>
          <a:noFill/>
          <a:ln>
            <a:noFill/>
          </a:ln>
        </p:spPr>
      </p:pic>
      <p:sp>
        <p:nvSpPr>
          <p:cNvPr id="437" name="Google Shape;437;p48"/>
          <p:cNvSpPr txBox="1"/>
          <p:nvPr/>
        </p:nvSpPr>
        <p:spPr>
          <a:xfrm>
            <a:off x="3842199" y="313875"/>
            <a:ext cx="5114700" cy="342900"/>
          </a:xfrm>
          <a:prstGeom prst="rect">
            <a:avLst/>
          </a:prstGeom>
          <a:noFill/>
          <a:ln>
            <a:noFill/>
          </a:ln>
        </p:spPr>
        <p:txBody>
          <a:bodyPr spcFirstLastPara="1" wrap="square" lIns="0" tIns="38875" rIns="0" bIns="0" anchor="t" anchorCtr="0">
            <a:noAutofit/>
          </a:bodyPr>
          <a:lstStyle/>
          <a:p>
            <a:pPr marL="0" marR="0" lvl="0" indent="0" algn="ctr" rtl="0">
              <a:lnSpc>
                <a:spcPct val="100000"/>
              </a:lnSpc>
              <a:spcBef>
                <a:spcPts val="0"/>
              </a:spcBef>
              <a:spcAft>
                <a:spcPts val="0"/>
              </a:spcAft>
              <a:buNone/>
            </a:pPr>
            <a:r>
              <a:rPr lang="en" sz="2700" b="1" dirty="0" err="1">
                <a:solidFill>
                  <a:srgbClr val="FFFFFF"/>
                </a:solidFill>
              </a:rPr>
              <a:t>PhycoHealth</a:t>
            </a:r>
            <a:endParaRPr sz="1700" dirty="0"/>
          </a:p>
        </p:txBody>
      </p:sp>
      <p:sp>
        <p:nvSpPr>
          <p:cNvPr id="438" name="Google Shape;438;p48"/>
          <p:cNvSpPr txBox="1"/>
          <p:nvPr/>
        </p:nvSpPr>
        <p:spPr>
          <a:xfrm>
            <a:off x="4781626" y="1849350"/>
            <a:ext cx="4286400" cy="228600"/>
          </a:xfrm>
          <a:prstGeom prst="rect">
            <a:avLst/>
          </a:prstGeom>
          <a:noFill/>
          <a:ln>
            <a:noFill/>
          </a:ln>
        </p:spPr>
        <p:txBody>
          <a:bodyPr spcFirstLastPara="1" wrap="square" lIns="0" tIns="25925" rIns="0" bIns="0" anchor="t" anchorCtr="0">
            <a:noAutofit/>
          </a:bodyPr>
          <a:lstStyle/>
          <a:p>
            <a:pPr marL="0" marR="0" lvl="0" indent="0" algn="l" rtl="0">
              <a:lnSpc>
                <a:spcPct val="100000"/>
              </a:lnSpc>
              <a:spcBef>
                <a:spcPts val="0"/>
              </a:spcBef>
              <a:spcAft>
                <a:spcPts val="0"/>
              </a:spcAft>
              <a:buNone/>
            </a:pPr>
            <a:endParaRPr sz="180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dirty="0" err="1">
                <a:solidFill>
                  <a:srgbClr val="FFFFFF"/>
                </a:solidFill>
              </a:rPr>
              <a:t>Phycohealth</a:t>
            </a:r>
            <a:r>
              <a:rPr lang="en" sz="1800" dirty="0">
                <a:solidFill>
                  <a:srgbClr val="FFFFFF"/>
                </a:solidFill>
              </a:rPr>
              <a:t> have made a concentrated seaweed product for nutritional health benefits.</a:t>
            </a:r>
            <a:endParaRPr sz="1800" dirty="0">
              <a:solidFill>
                <a:srgbClr val="FFFFFF"/>
              </a:solidFill>
            </a:endParaRPr>
          </a:p>
          <a:p>
            <a:pPr marL="457200" indent="-342900">
              <a:spcBef>
                <a:spcPts val="1000"/>
              </a:spcBef>
              <a:spcAft>
                <a:spcPts val="1000"/>
              </a:spcAft>
              <a:buClr>
                <a:srgbClr val="FFFFFF"/>
              </a:buClr>
              <a:buSzPts val="1800"/>
              <a:buChar char="●"/>
            </a:pPr>
            <a:r>
              <a:rPr lang="en" sz="1800" dirty="0">
                <a:solidFill>
                  <a:srgbClr val="FFFFFF"/>
                </a:solidFill>
              </a:rPr>
              <a:t>The company makes a wide variety of products including seaweed pasta and pharmaceutical products like </a:t>
            </a:r>
            <a:r>
              <a:rPr lang="en" sz="1800" dirty="0" err="1">
                <a:solidFill>
                  <a:srgbClr val="FFFFFF"/>
                </a:solidFill>
              </a:rPr>
              <a:t>moisturisers</a:t>
            </a:r>
            <a:r>
              <a:rPr lang="en" sz="1800" dirty="0">
                <a:solidFill>
                  <a:srgbClr val="FFFFFF"/>
                </a:solidFill>
              </a:rPr>
              <a:t>.  </a:t>
            </a:r>
            <a:endParaRPr sz="1800" dirty="0">
              <a:solidFill>
                <a:srgbClr val="FFFFFF"/>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49"/>
          <p:cNvSpPr/>
          <p:nvPr/>
        </p:nvSpPr>
        <p:spPr>
          <a:xfrm>
            <a:off x="0" y="0"/>
            <a:ext cx="9144000" cy="6858000"/>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rgbClr val="06B3AC"/>
          </a:solidFill>
          <a:ln>
            <a:noFill/>
          </a:ln>
        </p:spPr>
        <p:txBody>
          <a:bodyPr/>
          <a:lstStyle/>
          <a:p>
            <a:endParaRPr lang="en-US"/>
          </a:p>
        </p:txBody>
      </p:sp>
      <p:sp>
        <p:nvSpPr>
          <p:cNvPr id="444" name="Google Shape;444;p49"/>
          <p:cNvSpPr/>
          <p:nvPr/>
        </p:nvSpPr>
        <p:spPr>
          <a:xfrm>
            <a:off x="-902779" y="-888683"/>
            <a:ext cx="11847576" cy="7892034"/>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rgbClr val="FFFFFF"/>
          </a:solidFill>
          <a:ln>
            <a:noFill/>
          </a:ln>
        </p:spPr>
        <p:txBody>
          <a:bodyPr/>
          <a:lstStyle/>
          <a:p>
            <a:endParaRPr lang="en-US"/>
          </a:p>
        </p:txBody>
      </p:sp>
      <p:sp>
        <p:nvSpPr>
          <p:cNvPr id="445" name="Google Shape;445;p49"/>
          <p:cNvSpPr/>
          <p:nvPr/>
        </p:nvSpPr>
        <p:spPr>
          <a:xfrm rot="10800000">
            <a:off x="-11430" y="250"/>
            <a:ext cx="914400" cy="1029022"/>
          </a:xfrm>
          <a:custGeom>
            <a:avLst/>
            <a:gdLst/>
            <a:ahLst/>
            <a:cxnLst/>
            <a:rect l="l" t="t" r="r" b="b"/>
            <a:pathLst>
              <a:path w="304800" h="259690" extrusionOk="0">
                <a:moveTo>
                  <a:pt x="152038" y="0"/>
                </a:moveTo>
                <a:lnTo>
                  <a:pt x="0" y="259690"/>
                </a:lnTo>
                <a:lnTo>
                  <a:pt x="304800" y="259690"/>
                </a:lnTo>
                <a:lnTo>
                  <a:pt x="152038" y="0"/>
                </a:lnTo>
                <a:close/>
              </a:path>
            </a:pathLst>
          </a:custGeom>
          <a:solidFill>
            <a:srgbClr val="635B88"/>
          </a:solidFill>
          <a:ln>
            <a:noFill/>
          </a:ln>
        </p:spPr>
        <p:txBody>
          <a:bodyPr/>
          <a:lstStyle/>
          <a:p>
            <a:endParaRPr lang="en-US"/>
          </a:p>
        </p:txBody>
      </p:sp>
      <p:sp>
        <p:nvSpPr>
          <p:cNvPr id="446" name="Google Shape;446;p49"/>
          <p:cNvSpPr/>
          <p:nvPr/>
        </p:nvSpPr>
        <p:spPr>
          <a:xfrm rot="5400000">
            <a:off x="1266087" y="2360234"/>
            <a:ext cx="4800323" cy="2137258"/>
          </a:xfrm>
          <a:custGeom>
            <a:avLst/>
            <a:gdLst/>
            <a:ahLst/>
            <a:cxnLst/>
            <a:rect l="l" t="t" r="r" b="b"/>
            <a:pathLst>
              <a:path w="300114" h="243840" extrusionOk="0">
                <a:moveTo>
                  <a:pt x="0" y="0"/>
                </a:moveTo>
                <a:lnTo>
                  <a:pt x="300114" y="243840"/>
                </a:lnTo>
                <a:lnTo>
                  <a:pt x="300114" y="0"/>
                </a:lnTo>
                <a:lnTo>
                  <a:pt x="0" y="0"/>
                </a:lnTo>
                <a:close/>
              </a:path>
            </a:pathLst>
          </a:custGeom>
          <a:solidFill>
            <a:schemeClr val="dk1"/>
          </a:solidFill>
          <a:ln>
            <a:noFill/>
          </a:ln>
        </p:spPr>
        <p:txBody>
          <a:bodyPr/>
          <a:lstStyle/>
          <a:p>
            <a:endParaRPr lang="en-US"/>
          </a:p>
        </p:txBody>
      </p:sp>
      <p:sp>
        <p:nvSpPr>
          <p:cNvPr id="447" name="Google Shape;447;p49"/>
          <p:cNvSpPr/>
          <p:nvPr/>
        </p:nvSpPr>
        <p:spPr>
          <a:xfrm>
            <a:off x="4720599" y="1028700"/>
            <a:ext cx="4016502" cy="4800600"/>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chemeClr val="dk1"/>
          </a:solidFill>
          <a:ln>
            <a:noFill/>
          </a:ln>
        </p:spPr>
        <p:txBody>
          <a:bodyPr/>
          <a:lstStyle/>
          <a:p>
            <a:endParaRPr lang="en-US"/>
          </a:p>
        </p:txBody>
      </p:sp>
      <p:sp>
        <p:nvSpPr>
          <p:cNvPr id="448" name="Google Shape;448;p49"/>
          <p:cNvSpPr/>
          <p:nvPr/>
        </p:nvSpPr>
        <p:spPr>
          <a:xfrm rot="10800000">
            <a:off x="2583180" y="5815262"/>
            <a:ext cx="914400" cy="1029022"/>
          </a:xfrm>
          <a:custGeom>
            <a:avLst/>
            <a:gdLst/>
            <a:ahLst/>
            <a:cxnLst/>
            <a:rect l="l" t="t" r="r" b="b"/>
            <a:pathLst>
              <a:path w="304800" h="259690" extrusionOk="0">
                <a:moveTo>
                  <a:pt x="152038" y="0"/>
                </a:moveTo>
                <a:lnTo>
                  <a:pt x="0" y="259690"/>
                </a:lnTo>
                <a:lnTo>
                  <a:pt x="304800" y="259690"/>
                </a:lnTo>
                <a:lnTo>
                  <a:pt x="152038" y="0"/>
                </a:lnTo>
                <a:close/>
              </a:path>
            </a:pathLst>
          </a:custGeom>
          <a:solidFill>
            <a:srgbClr val="15064D"/>
          </a:solidFill>
          <a:ln>
            <a:noFill/>
          </a:ln>
        </p:spPr>
        <p:txBody>
          <a:bodyPr/>
          <a:lstStyle/>
          <a:p>
            <a:endParaRPr lang="en-US"/>
          </a:p>
        </p:txBody>
      </p:sp>
      <p:sp>
        <p:nvSpPr>
          <p:cNvPr id="449" name="Google Shape;449;p49"/>
          <p:cNvSpPr txBox="1"/>
          <p:nvPr/>
        </p:nvSpPr>
        <p:spPr>
          <a:xfrm>
            <a:off x="1305213" y="0"/>
            <a:ext cx="7431600" cy="342900"/>
          </a:xfrm>
          <a:prstGeom prst="rect">
            <a:avLst/>
          </a:prstGeom>
          <a:noFill/>
          <a:ln>
            <a:noFill/>
          </a:ln>
        </p:spPr>
        <p:txBody>
          <a:bodyPr spcFirstLastPara="1" wrap="square" lIns="0" tIns="38875" rIns="0" bIns="0" anchor="t" anchorCtr="0">
            <a:noAutofit/>
          </a:bodyPr>
          <a:lstStyle/>
          <a:p>
            <a:pPr marL="0" marR="0" lvl="0" indent="0" algn="l" rtl="0">
              <a:lnSpc>
                <a:spcPct val="100000"/>
              </a:lnSpc>
              <a:spcBef>
                <a:spcPts val="0"/>
              </a:spcBef>
              <a:spcAft>
                <a:spcPts val="0"/>
              </a:spcAft>
              <a:buNone/>
            </a:pPr>
            <a:r>
              <a:rPr lang="en" sz="2700" b="1" dirty="0">
                <a:solidFill>
                  <a:srgbClr val="15064D"/>
                </a:solidFill>
              </a:rPr>
              <a:t>Video: </a:t>
            </a:r>
            <a:r>
              <a:rPr lang="en" sz="2700" b="1" dirty="0" err="1">
                <a:solidFill>
                  <a:srgbClr val="15064D"/>
                </a:solidFill>
              </a:rPr>
              <a:t>PhycoHealth</a:t>
            </a:r>
            <a:endParaRPr sz="1700" dirty="0"/>
          </a:p>
        </p:txBody>
      </p:sp>
      <p:sp>
        <p:nvSpPr>
          <p:cNvPr id="450" name="Google Shape;450;p49"/>
          <p:cNvSpPr/>
          <p:nvPr/>
        </p:nvSpPr>
        <p:spPr>
          <a:xfrm rot="10800000">
            <a:off x="445770" y="1027403"/>
            <a:ext cx="4286250" cy="4817899"/>
          </a:xfrm>
          <a:custGeom>
            <a:avLst/>
            <a:gdLst/>
            <a:ahLst/>
            <a:cxnLst/>
            <a:rect l="l" t="t" r="r" b="b"/>
            <a:pathLst>
              <a:path w="304800" h="259690" extrusionOk="0">
                <a:moveTo>
                  <a:pt x="152038" y="0"/>
                </a:moveTo>
                <a:lnTo>
                  <a:pt x="0" y="259690"/>
                </a:lnTo>
                <a:lnTo>
                  <a:pt x="304800" y="259690"/>
                </a:lnTo>
                <a:lnTo>
                  <a:pt x="152038" y="0"/>
                </a:lnTo>
                <a:close/>
              </a:path>
            </a:pathLst>
          </a:custGeom>
          <a:solidFill>
            <a:schemeClr val="dk1"/>
          </a:solidFill>
          <a:ln>
            <a:noFill/>
          </a:ln>
        </p:spPr>
        <p:txBody>
          <a:bodyPr/>
          <a:lstStyle/>
          <a:p>
            <a:endParaRPr lang="en-US"/>
          </a:p>
        </p:txBody>
      </p:sp>
      <p:sp>
        <p:nvSpPr>
          <p:cNvPr id="451" name="Google Shape;451;p49"/>
          <p:cNvSpPr txBox="1"/>
          <p:nvPr/>
        </p:nvSpPr>
        <p:spPr>
          <a:xfrm>
            <a:off x="1305225" y="423263"/>
            <a:ext cx="7278600" cy="183000"/>
          </a:xfrm>
          <a:prstGeom prst="rect">
            <a:avLst/>
          </a:prstGeom>
          <a:noFill/>
          <a:ln>
            <a:noFill/>
          </a:ln>
        </p:spPr>
        <p:txBody>
          <a:bodyPr spcFirstLastPara="1" wrap="square" lIns="0" tIns="21600" rIns="0" bIns="0" anchor="t" anchorCtr="0">
            <a:noAutofit/>
          </a:bodyPr>
          <a:lstStyle/>
          <a:p>
            <a:pPr marL="0" marR="0" lvl="0" indent="0" algn="l" rtl="0">
              <a:lnSpc>
                <a:spcPct val="100000"/>
              </a:lnSpc>
              <a:spcBef>
                <a:spcPts val="0"/>
              </a:spcBef>
              <a:spcAft>
                <a:spcPts val="0"/>
              </a:spcAft>
              <a:buNone/>
            </a:pPr>
            <a:r>
              <a:rPr lang="en" sz="1050">
                <a:solidFill>
                  <a:srgbClr val="606060"/>
                </a:solidFill>
                <a:highlight>
                  <a:srgbClr val="F9F9F9"/>
                </a:highlight>
                <a:latin typeface="Roboto"/>
                <a:ea typeface="Roboto"/>
                <a:cs typeface="Roboto"/>
                <a:sym typeface="Roboto"/>
              </a:rPr>
              <a:t>Seaweed Futures based on science and growing with your health</a:t>
            </a:r>
            <a:endParaRPr dirty="0"/>
          </a:p>
        </p:txBody>
      </p:sp>
      <p:pic>
        <p:nvPicPr>
          <p:cNvPr id="452" name="Google Shape;452;p49" descr="Seaweed Futures based on science and growing with your health" title="Phycohealth Crowdfunding Seaweed">
            <a:hlinkClick r:id="rId3"/>
          </p:cNvPr>
          <p:cNvPicPr preferRelativeResize="0"/>
          <p:nvPr/>
        </p:nvPicPr>
        <p:blipFill>
          <a:blip r:embed="rId4">
            <a:alphaModFix/>
          </a:blip>
          <a:stretch>
            <a:fillRect/>
          </a:stretch>
        </p:blipFill>
        <p:spPr>
          <a:xfrm>
            <a:off x="2583175" y="1030114"/>
            <a:ext cx="6400433" cy="4800325"/>
          </a:xfrm>
          <a:prstGeom prst="rect">
            <a:avLst/>
          </a:prstGeom>
          <a:noFill/>
          <a:ln>
            <a:noFill/>
          </a:ln>
        </p:spPr>
      </p:pic>
      <p:sp>
        <p:nvSpPr>
          <p:cNvPr id="453" name="Google Shape;453;p49"/>
          <p:cNvSpPr/>
          <p:nvPr/>
        </p:nvSpPr>
        <p:spPr>
          <a:xfrm rot="5400000">
            <a:off x="5034512" y="2360234"/>
            <a:ext cx="4800323" cy="2137258"/>
          </a:xfrm>
          <a:custGeom>
            <a:avLst/>
            <a:gdLst/>
            <a:ahLst/>
            <a:cxnLst/>
            <a:rect l="l" t="t" r="r" b="b"/>
            <a:pathLst>
              <a:path w="300114" h="243840" extrusionOk="0">
                <a:moveTo>
                  <a:pt x="0" y="0"/>
                </a:moveTo>
                <a:lnTo>
                  <a:pt x="300114" y="243840"/>
                </a:lnTo>
                <a:lnTo>
                  <a:pt x="300114" y="0"/>
                </a:lnTo>
                <a:lnTo>
                  <a:pt x="0" y="0"/>
                </a:lnTo>
                <a:close/>
              </a:path>
            </a:pathLst>
          </a:custGeom>
          <a:solidFill>
            <a:srgbClr val="295E81"/>
          </a:solidFill>
          <a:ln>
            <a:noFill/>
          </a:ln>
        </p:spPr>
        <p:txBody>
          <a:bodyPr/>
          <a:lstStyle/>
          <a:p>
            <a:endParaRPr lang="en-US"/>
          </a:p>
        </p:txBody>
      </p:sp>
      <p:sp>
        <p:nvSpPr>
          <p:cNvPr id="454" name="Google Shape;454;p49"/>
          <p:cNvSpPr/>
          <p:nvPr/>
        </p:nvSpPr>
        <p:spPr>
          <a:xfrm>
            <a:off x="8489016" y="1028700"/>
            <a:ext cx="655320" cy="4800600"/>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rgbClr val="295E81"/>
          </a:solidFill>
          <a:ln>
            <a:noFill/>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2"/>
                                        </p:tgtEl>
                                        <p:attrNameLst>
                                          <p:attrName>style.visibility</p:attrName>
                                        </p:attrNameLst>
                                      </p:cBhvr>
                                      <p:to>
                                        <p:strVal val="visible"/>
                                      </p:to>
                                    </p:set>
                                    <p:animEffect transition="in" filter="fade">
                                      <p:cBhvr>
                                        <p:cTn id="7" dur="1000"/>
                                        <p:tgtEl>
                                          <p:spTgt spid="4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pic>
        <p:nvPicPr>
          <p:cNvPr id="459" name="Google Shape;459;p5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3997" cy="6858002"/>
          </a:xfrm>
          <a:prstGeom prst="rect">
            <a:avLst/>
          </a:prstGeom>
          <a:noFill/>
          <a:ln>
            <a:noFill/>
          </a:ln>
        </p:spPr>
      </p:pic>
      <p:sp>
        <p:nvSpPr>
          <p:cNvPr id="460" name="Google Shape;460;p50"/>
          <p:cNvSpPr txBox="1"/>
          <p:nvPr/>
        </p:nvSpPr>
        <p:spPr>
          <a:xfrm>
            <a:off x="3842199" y="313875"/>
            <a:ext cx="5114700" cy="342900"/>
          </a:xfrm>
          <a:prstGeom prst="rect">
            <a:avLst/>
          </a:prstGeom>
          <a:noFill/>
          <a:ln>
            <a:noFill/>
          </a:ln>
        </p:spPr>
        <p:txBody>
          <a:bodyPr spcFirstLastPara="1" wrap="square" lIns="0" tIns="38875" rIns="0" bIns="0" anchor="t" anchorCtr="0">
            <a:noAutofit/>
          </a:bodyPr>
          <a:lstStyle/>
          <a:p>
            <a:pPr marL="0" marR="0" lvl="0" indent="0" algn="ctr" rtl="0">
              <a:lnSpc>
                <a:spcPct val="100000"/>
              </a:lnSpc>
              <a:spcBef>
                <a:spcPts val="0"/>
              </a:spcBef>
              <a:spcAft>
                <a:spcPts val="0"/>
              </a:spcAft>
              <a:buNone/>
            </a:pPr>
            <a:r>
              <a:rPr lang="en" sz="2700" b="1" dirty="0" err="1">
                <a:solidFill>
                  <a:srgbClr val="FFFFFF"/>
                </a:solidFill>
              </a:rPr>
              <a:t>Notpla</a:t>
            </a:r>
            <a:endParaRPr sz="1700" dirty="0"/>
          </a:p>
        </p:txBody>
      </p:sp>
      <p:sp>
        <p:nvSpPr>
          <p:cNvPr id="461" name="Google Shape;461;p50"/>
          <p:cNvSpPr txBox="1"/>
          <p:nvPr/>
        </p:nvSpPr>
        <p:spPr>
          <a:xfrm>
            <a:off x="4781626" y="1849350"/>
            <a:ext cx="4286400" cy="228600"/>
          </a:xfrm>
          <a:prstGeom prst="rect">
            <a:avLst/>
          </a:prstGeom>
          <a:noFill/>
          <a:ln>
            <a:noFill/>
          </a:ln>
        </p:spPr>
        <p:txBody>
          <a:bodyPr spcFirstLastPara="1" wrap="square" lIns="0" tIns="25925" rIns="0" bIns="0" anchor="t" anchorCtr="0">
            <a:noAutofit/>
          </a:bodyPr>
          <a:lstStyle/>
          <a:p>
            <a:pPr marL="0" marR="0" lvl="0" indent="0" algn="l" rtl="0">
              <a:lnSpc>
                <a:spcPct val="100000"/>
              </a:lnSpc>
              <a:spcBef>
                <a:spcPts val="0"/>
              </a:spcBef>
              <a:spcAft>
                <a:spcPts val="0"/>
              </a:spcAft>
              <a:buNone/>
            </a:pPr>
            <a:endParaRPr sz="180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Nopla is a revolutionary material made from seaweed</a:t>
            </a:r>
            <a:endParaRPr sz="180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It biodegrades in weeks naturally</a:t>
            </a:r>
            <a:endParaRPr sz="1800">
              <a:solidFill>
                <a:srgbClr val="FFFFFF"/>
              </a:solidFill>
            </a:endParaRPr>
          </a:p>
          <a:p>
            <a:pPr marL="457200" marR="0" lvl="0" indent="-342900" algn="l" rtl="0">
              <a:lnSpc>
                <a:spcPct val="100000"/>
              </a:lnSpc>
              <a:spcBef>
                <a:spcPts val="1000"/>
              </a:spcBef>
              <a:spcAft>
                <a:spcPts val="1000"/>
              </a:spcAft>
              <a:buClr>
                <a:srgbClr val="FFFFFF"/>
              </a:buClr>
              <a:buSzPts val="1800"/>
              <a:buChar char="●"/>
            </a:pPr>
            <a:r>
              <a:rPr lang="en" sz="1800">
                <a:solidFill>
                  <a:srgbClr val="FFFFFF"/>
                </a:solidFill>
              </a:rPr>
              <a:t>The company makes advanced packaging solutions made from seaweed and other natural materials as an alternative to single-use plastic.</a:t>
            </a:r>
            <a:endParaRPr sz="1800">
              <a:solidFill>
                <a:srgbClr val="FFFFFF"/>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51"/>
          <p:cNvSpPr/>
          <p:nvPr/>
        </p:nvSpPr>
        <p:spPr>
          <a:xfrm>
            <a:off x="0" y="0"/>
            <a:ext cx="9144000" cy="6858000"/>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rgbClr val="06B3AC"/>
          </a:solidFill>
          <a:ln>
            <a:noFill/>
          </a:ln>
        </p:spPr>
        <p:txBody>
          <a:bodyPr/>
          <a:lstStyle/>
          <a:p>
            <a:endParaRPr lang="en-US"/>
          </a:p>
        </p:txBody>
      </p:sp>
      <p:sp>
        <p:nvSpPr>
          <p:cNvPr id="467" name="Google Shape;467;p51"/>
          <p:cNvSpPr/>
          <p:nvPr/>
        </p:nvSpPr>
        <p:spPr>
          <a:xfrm>
            <a:off x="-902779" y="-888683"/>
            <a:ext cx="11847576" cy="7892034"/>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rgbClr val="FFFFFF"/>
          </a:solidFill>
          <a:ln>
            <a:noFill/>
          </a:ln>
        </p:spPr>
        <p:txBody>
          <a:bodyPr/>
          <a:lstStyle/>
          <a:p>
            <a:endParaRPr lang="en-US"/>
          </a:p>
        </p:txBody>
      </p:sp>
      <p:sp>
        <p:nvSpPr>
          <p:cNvPr id="468" name="Google Shape;468;p51"/>
          <p:cNvSpPr/>
          <p:nvPr/>
        </p:nvSpPr>
        <p:spPr>
          <a:xfrm rot="10800000">
            <a:off x="-11430" y="250"/>
            <a:ext cx="914400" cy="1029022"/>
          </a:xfrm>
          <a:custGeom>
            <a:avLst/>
            <a:gdLst/>
            <a:ahLst/>
            <a:cxnLst/>
            <a:rect l="l" t="t" r="r" b="b"/>
            <a:pathLst>
              <a:path w="304800" h="259690" extrusionOk="0">
                <a:moveTo>
                  <a:pt x="152038" y="0"/>
                </a:moveTo>
                <a:lnTo>
                  <a:pt x="0" y="259690"/>
                </a:lnTo>
                <a:lnTo>
                  <a:pt x="304800" y="259690"/>
                </a:lnTo>
                <a:lnTo>
                  <a:pt x="152038" y="0"/>
                </a:lnTo>
                <a:close/>
              </a:path>
            </a:pathLst>
          </a:custGeom>
          <a:solidFill>
            <a:srgbClr val="635B88"/>
          </a:solidFill>
          <a:ln>
            <a:noFill/>
          </a:ln>
        </p:spPr>
        <p:txBody>
          <a:bodyPr/>
          <a:lstStyle/>
          <a:p>
            <a:endParaRPr lang="en-US"/>
          </a:p>
        </p:txBody>
      </p:sp>
      <p:sp>
        <p:nvSpPr>
          <p:cNvPr id="469" name="Google Shape;469;p51"/>
          <p:cNvSpPr/>
          <p:nvPr/>
        </p:nvSpPr>
        <p:spPr>
          <a:xfrm rot="5400000">
            <a:off x="1266087" y="2360234"/>
            <a:ext cx="4800323" cy="2137258"/>
          </a:xfrm>
          <a:custGeom>
            <a:avLst/>
            <a:gdLst/>
            <a:ahLst/>
            <a:cxnLst/>
            <a:rect l="l" t="t" r="r" b="b"/>
            <a:pathLst>
              <a:path w="300114" h="243840" extrusionOk="0">
                <a:moveTo>
                  <a:pt x="0" y="0"/>
                </a:moveTo>
                <a:lnTo>
                  <a:pt x="300114" y="243840"/>
                </a:lnTo>
                <a:lnTo>
                  <a:pt x="300114" y="0"/>
                </a:lnTo>
                <a:lnTo>
                  <a:pt x="0" y="0"/>
                </a:lnTo>
                <a:close/>
              </a:path>
            </a:pathLst>
          </a:custGeom>
          <a:solidFill>
            <a:schemeClr val="dk1"/>
          </a:solidFill>
          <a:ln>
            <a:noFill/>
          </a:ln>
        </p:spPr>
        <p:txBody>
          <a:bodyPr/>
          <a:lstStyle/>
          <a:p>
            <a:endParaRPr lang="en-US"/>
          </a:p>
        </p:txBody>
      </p:sp>
      <p:sp>
        <p:nvSpPr>
          <p:cNvPr id="470" name="Google Shape;470;p51"/>
          <p:cNvSpPr/>
          <p:nvPr/>
        </p:nvSpPr>
        <p:spPr>
          <a:xfrm>
            <a:off x="4720599" y="1028700"/>
            <a:ext cx="4016502" cy="4800600"/>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chemeClr val="dk1"/>
          </a:solidFill>
          <a:ln>
            <a:noFill/>
          </a:ln>
        </p:spPr>
        <p:txBody>
          <a:bodyPr/>
          <a:lstStyle/>
          <a:p>
            <a:endParaRPr lang="en-US"/>
          </a:p>
        </p:txBody>
      </p:sp>
      <p:sp>
        <p:nvSpPr>
          <p:cNvPr id="471" name="Google Shape;471;p51"/>
          <p:cNvSpPr/>
          <p:nvPr/>
        </p:nvSpPr>
        <p:spPr>
          <a:xfrm rot="10800000">
            <a:off x="2583180" y="5815262"/>
            <a:ext cx="914400" cy="1029022"/>
          </a:xfrm>
          <a:custGeom>
            <a:avLst/>
            <a:gdLst/>
            <a:ahLst/>
            <a:cxnLst/>
            <a:rect l="l" t="t" r="r" b="b"/>
            <a:pathLst>
              <a:path w="304800" h="259690" extrusionOk="0">
                <a:moveTo>
                  <a:pt x="152038" y="0"/>
                </a:moveTo>
                <a:lnTo>
                  <a:pt x="0" y="259690"/>
                </a:lnTo>
                <a:lnTo>
                  <a:pt x="304800" y="259690"/>
                </a:lnTo>
                <a:lnTo>
                  <a:pt x="152038" y="0"/>
                </a:lnTo>
                <a:close/>
              </a:path>
            </a:pathLst>
          </a:custGeom>
          <a:solidFill>
            <a:srgbClr val="15064D"/>
          </a:solidFill>
          <a:ln>
            <a:noFill/>
          </a:ln>
        </p:spPr>
        <p:txBody>
          <a:bodyPr/>
          <a:lstStyle/>
          <a:p>
            <a:endParaRPr lang="en-US"/>
          </a:p>
        </p:txBody>
      </p:sp>
      <p:sp>
        <p:nvSpPr>
          <p:cNvPr id="472" name="Google Shape;472;p51"/>
          <p:cNvSpPr txBox="1"/>
          <p:nvPr/>
        </p:nvSpPr>
        <p:spPr>
          <a:xfrm>
            <a:off x="1305213" y="0"/>
            <a:ext cx="7431600" cy="342900"/>
          </a:xfrm>
          <a:prstGeom prst="rect">
            <a:avLst/>
          </a:prstGeom>
          <a:noFill/>
          <a:ln>
            <a:noFill/>
          </a:ln>
        </p:spPr>
        <p:txBody>
          <a:bodyPr spcFirstLastPara="1" wrap="square" lIns="0" tIns="38875" rIns="0" bIns="0" anchor="t" anchorCtr="0">
            <a:noAutofit/>
          </a:bodyPr>
          <a:lstStyle/>
          <a:p>
            <a:pPr marL="0" marR="0" lvl="0" indent="0" algn="l" rtl="0">
              <a:lnSpc>
                <a:spcPct val="100000"/>
              </a:lnSpc>
              <a:spcBef>
                <a:spcPts val="0"/>
              </a:spcBef>
              <a:spcAft>
                <a:spcPts val="0"/>
              </a:spcAft>
              <a:buNone/>
            </a:pPr>
            <a:r>
              <a:rPr lang="en" sz="2700" b="1" dirty="0">
                <a:solidFill>
                  <a:srgbClr val="15064D"/>
                </a:solidFill>
              </a:rPr>
              <a:t>Video: </a:t>
            </a:r>
            <a:r>
              <a:rPr lang="en" sz="2700" b="1" dirty="0" err="1">
                <a:solidFill>
                  <a:srgbClr val="15064D"/>
                </a:solidFill>
              </a:rPr>
              <a:t>Notpla</a:t>
            </a:r>
            <a:endParaRPr sz="1700" dirty="0"/>
          </a:p>
        </p:txBody>
      </p:sp>
      <p:sp>
        <p:nvSpPr>
          <p:cNvPr id="473" name="Google Shape;473;p51"/>
          <p:cNvSpPr/>
          <p:nvPr/>
        </p:nvSpPr>
        <p:spPr>
          <a:xfrm rot="10800000">
            <a:off x="445770" y="1027403"/>
            <a:ext cx="4286250" cy="4817899"/>
          </a:xfrm>
          <a:custGeom>
            <a:avLst/>
            <a:gdLst/>
            <a:ahLst/>
            <a:cxnLst/>
            <a:rect l="l" t="t" r="r" b="b"/>
            <a:pathLst>
              <a:path w="304800" h="259690" extrusionOk="0">
                <a:moveTo>
                  <a:pt x="152038" y="0"/>
                </a:moveTo>
                <a:lnTo>
                  <a:pt x="0" y="259690"/>
                </a:lnTo>
                <a:lnTo>
                  <a:pt x="304800" y="259690"/>
                </a:lnTo>
                <a:lnTo>
                  <a:pt x="152038" y="0"/>
                </a:lnTo>
                <a:close/>
              </a:path>
            </a:pathLst>
          </a:custGeom>
          <a:solidFill>
            <a:schemeClr val="dk1"/>
          </a:solidFill>
          <a:ln>
            <a:noFill/>
          </a:ln>
        </p:spPr>
        <p:txBody>
          <a:bodyPr/>
          <a:lstStyle/>
          <a:p>
            <a:endParaRPr lang="en-US"/>
          </a:p>
        </p:txBody>
      </p:sp>
      <p:pic>
        <p:nvPicPr>
          <p:cNvPr id="474" name="Google Shape;474;p51" descr="Notpla x Superunion &#10;Cannes Lions Grand Prix Winner &#10;&#10;Notpla is a London-based business working at the forefront of creating a new sustainable packaging future. On a mission to make packaging disappear, we're pioneering the use of seaweed as an alternative to single-use plastic. We're leading the way in developing biodegradable &amp; home-compostable packaging made from seaweed and plants, thus reducing unnecessary plastic in the environment.&#10;&#10;With our unique materials and technology, we developed our first product--the Ooho--in 2013, a flexible packaging for liquids that biodegrades in 4-6 weeks, or can even be eaten. Our team, composed of over 50 passionate sustainability-minded people, has now developed a range of innovative products that are leveraging the properties of seaweed, among these are a coating for cardboard (for use in take-away food boxes), flexible films, and paper.&#10;&#10;Notpla website: https://www.notpla.com/&#10;&#10;Video by Superunion &#10;https://www.superunion.com/work/notpla/ &#10;&#10;Photos by David Lineton &#10;https://www.davidlineton.com/" title="Notpla - Making packaging disappear">
            <a:hlinkClick r:id="rId3"/>
          </p:cNvPr>
          <p:cNvPicPr preferRelativeResize="0"/>
          <p:nvPr/>
        </p:nvPicPr>
        <p:blipFill>
          <a:blip r:embed="rId4">
            <a:alphaModFix/>
          </a:blip>
          <a:stretch>
            <a:fillRect/>
          </a:stretch>
        </p:blipFill>
        <p:spPr>
          <a:xfrm>
            <a:off x="2686950" y="1092750"/>
            <a:ext cx="6296650" cy="4722500"/>
          </a:xfrm>
          <a:prstGeom prst="rect">
            <a:avLst/>
          </a:prstGeom>
          <a:noFill/>
          <a:ln>
            <a:noFill/>
          </a:ln>
        </p:spPr>
      </p:pic>
      <p:sp>
        <p:nvSpPr>
          <p:cNvPr id="475" name="Google Shape;475;p51"/>
          <p:cNvSpPr/>
          <p:nvPr/>
        </p:nvSpPr>
        <p:spPr>
          <a:xfrm rot="5400000">
            <a:off x="5034512" y="2360234"/>
            <a:ext cx="4800323" cy="2137258"/>
          </a:xfrm>
          <a:custGeom>
            <a:avLst/>
            <a:gdLst/>
            <a:ahLst/>
            <a:cxnLst/>
            <a:rect l="l" t="t" r="r" b="b"/>
            <a:pathLst>
              <a:path w="300114" h="243840" extrusionOk="0">
                <a:moveTo>
                  <a:pt x="0" y="0"/>
                </a:moveTo>
                <a:lnTo>
                  <a:pt x="300114" y="243840"/>
                </a:lnTo>
                <a:lnTo>
                  <a:pt x="300114" y="0"/>
                </a:lnTo>
                <a:lnTo>
                  <a:pt x="0" y="0"/>
                </a:lnTo>
                <a:close/>
              </a:path>
            </a:pathLst>
          </a:custGeom>
          <a:solidFill>
            <a:srgbClr val="295E81"/>
          </a:solidFill>
          <a:ln>
            <a:noFill/>
          </a:ln>
        </p:spPr>
        <p:txBody>
          <a:bodyPr/>
          <a:lstStyle/>
          <a:p>
            <a:endParaRPr lang="en-US"/>
          </a:p>
        </p:txBody>
      </p:sp>
      <p:sp>
        <p:nvSpPr>
          <p:cNvPr id="476" name="Google Shape;476;p51"/>
          <p:cNvSpPr/>
          <p:nvPr/>
        </p:nvSpPr>
        <p:spPr>
          <a:xfrm>
            <a:off x="8489016" y="1028700"/>
            <a:ext cx="655320" cy="4800600"/>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rgbClr val="295E81"/>
          </a:solidFill>
          <a:ln>
            <a:noFill/>
          </a:ln>
        </p:spPr>
        <p:txBody>
          <a:bodyPr/>
          <a:lstStyle/>
          <a:p>
            <a:endParaRPr lang="en-US"/>
          </a:p>
        </p:txBody>
      </p:sp>
      <p:sp>
        <p:nvSpPr>
          <p:cNvPr id="477" name="Google Shape;477;p51"/>
          <p:cNvSpPr txBox="1"/>
          <p:nvPr/>
        </p:nvSpPr>
        <p:spPr>
          <a:xfrm>
            <a:off x="1305225" y="423263"/>
            <a:ext cx="7278600" cy="183000"/>
          </a:xfrm>
          <a:prstGeom prst="rect">
            <a:avLst/>
          </a:prstGeom>
          <a:noFill/>
          <a:ln>
            <a:noFill/>
          </a:ln>
        </p:spPr>
        <p:txBody>
          <a:bodyPr spcFirstLastPara="1" wrap="square" lIns="0" tIns="21600" rIns="0" bIns="0" anchor="t" anchorCtr="0">
            <a:noAutofit/>
          </a:bodyPr>
          <a:lstStyle/>
          <a:p>
            <a:r>
              <a:rPr lang="en" sz="1050" dirty="0" err="1">
                <a:solidFill>
                  <a:srgbClr val="606060"/>
                </a:solidFill>
                <a:highlight>
                  <a:srgbClr val="F9F9F9"/>
                </a:highlight>
                <a:latin typeface="Roboto"/>
                <a:ea typeface="Roboto"/>
                <a:cs typeface="Roboto"/>
                <a:sym typeface="Roboto"/>
              </a:rPr>
              <a:t>Notpla</a:t>
            </a:r>
            <a:r>
              <a:rPr lang="en" sz="1050" dirty="0">
                <a:solidFill>
                  <a:srgbClr val="606060"/>
                </a:solidFill>
                <a:highlight>
                  <a:srgbClr val="F9F9F9"/>
                </a:highlight>
                <a:latin typeface="Roboto"/>
                <a:ea typeface="Roboto"/>
                <a:cs typeface="Roboto"/>
                <a:sym typeface="Roboto"/>
              </a:rPr>
              <a:t> is a sustainable packaging start-up founded in 2014 by a combination of designers,  chemists, engineers, and entrepreneurs.</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4"/>
                                        </p:tgtEl>
                                        <p:attrNameLst>
                                          <p:attrName>style.visibility</p:attrName>
                                        </p:attrNameLst>
                                      </p:cBhvr>
                                      <p:to>
                                        <p:strVal val="visible"/>
                                      </p:to>
                                    </p:set>
                                    <p:animEffect transition="in" filter="fade">
                                      <p:cBhvr>
                                        <p:cTn id="7" dur="1000"/>
                                        <p:tgtEl>
                                          <p:spTgt spid="4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pic>
        <p:nvPicPr>
          <p:cNvPr id="482" name="Google Shape;482;p5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4003" cy="6858002"/>
          </a:xfrm>
          <a:prstGeom prst="rect">
            <a:avLst/>
          </a:prstGeom>
          <a:noFill/>
          <a:ln>
            <a:noFill/>
          </a:ln>
        </p:spPr>
      </p:pic>
      <p:sp>
        <p:nvSpPr>
          <p:cNvPr id="483" name="Google Shape;483;p52"/>
          <p:cNvSpPr txBox="1"/>
          <p:nvPr/>
        </p:nvSpPr>
        <p:spPr>
          <a:xfrm>
            <a:off x="4482650" y="1223650"/>
            <a:ext cx="4230000" cy="228600"/>
          </a:xfrm>
          <a:prstGeom prst="rect">
            <a:avLst/>
          </a:prstGeom>
          <a:noFill/>
          <a:ln>
            <a:noFill/>
          </a:ln>
        </p:spPr>
        <p:txBody>
          <a:bodyPr spcFirstLastPara="1" wrap="square" lIns="0" tIns="25925" rIns="0" bIns="0" anchor="t" anchorCtr="0">
            <a:noAutofit/>
          </a:bodyPr>
          <a:lstStyle/>
          <a:p>
            <a:pPr marL="914400" lvl="0" indent="-317500" algn="l" rtl="0">
              <a:lnSpc>
                <a:spcPct val="115000"/>
              </a:lnSpc>
              <a:spcBef>
                <a:spcPts val="600"/>
              </a:spcBef>
              <a:spcAft>
                <a:spcPts val="0"/>
              </a:spcAft>
              <a:buClr>
                <a:schemeClr val="lt1"/>
              </a:buClr>
              <a:buSzPts val="1400"/>
              <a:buChar char="●"/>
            </a:pPr>
            <a:r>
              <a:rPr lang="en" sz="1800" dirty="0">
                <a:solidFill>
                  <a:srgbClr val="FFFFFF"/>
                </a:solidFill>
              </a:rPr>
              <a:t>Many companies are </a:t>
            </a:r>
            <a:r>
              <a:rPr lang="en-AU" sz="1800" noProof="0" dirty="0">
                <a:solidFill>
                  <a:srgbClr val="FFFFFF"/>
                </a:solidFill>
              </a:rPr>
              <a:t>utilising</a:t>
            </a:r>
            <a:r>
              <a:rPr lang="en" sz="1800" dirty="0">
                <a:solidFill>
                  <a:srgbClr val="FFFFFF"/>
                </a:solidFill>
              </a:rPr>
              <a:t> seaweed in their unique way to create products.</a:t>
            </a:r>
            <a:endParaRPr sz="1800" dirty="0">
              <a:solidFill>
                <a:srgbClr val="FFFFFF"/>
              </a:solidFill>
            </a:endParaRPr>
          </a:p>
          <a:p>
            <a:pPr marL="914400" lvl="0" indent="-342900" algn="l" rtl="0">
              <a:lnSpc>
                <a:spcPct val="115000"/>
              </a:lnSpc>
              <a:spcBef>
                <a:spcPts val="0"/>
              </a:spcBef>
              <a:spcAft>
                <a:spcPts val="0"/>
              </a:spcAft>
              <a:buClr>
                <a:schemeClr val="lt1"/>
              </a:buClr>
              <a:buSzPts val="1800"/>
              <a:buChar char="●"/>
            </a:pPr>
            <a:r>
              <a:rPr lang="en" sz="1800" dirty="0">
                <a:solidFill>
                  <a:schemeClr val="lt1"/>
                </a:solidFill>
              </a:rPr>
              <a:t>Complete the </a:t>
            </a:r>
            <a:r>
              <a:rPr lang="en" sz="1800" i="1" dirty="0">
                <a:solidFill>
                  <a:schemeClr val="lt1"/>
                </a:solidFill>
              </a:rPr>
              <a:t>Modern uses of </a:t>
            </a:r>
            <a:r>
              <a:rPr lang="en" sz="1800" i="1">
                <a:solidFill>
                  <a:schemeClr val="lt1"/>
                </a:solidFill>
              </a:rPr>
              <a:t>seaweed worksheet, and </a:t>
            </a:r>
            <a:r>
              <a:rPr lang="en" sz="1800" i="1" dirty="0">
                <a:solidFill>
                  <a:schemeClr val="lt1"/>
                </a:solidFill>
              </a:rPr>
              <a:t>discover:</a:t>
            </a:r>
            <a:endParaRPr sz="1800" dirty="0">
              <a:solidFill>
                <a:schemeClr val="lt1"/>
              </a:solidFill>
            </a:endParaRPr>
          </a:p>
          <a:p>
            <a:pPr marL="1371600" lvl="1" indent="-342900" algn="l" rtl="0">
              <a:lnSpc>
                <a:spcPct val="115000"/>
              </a:lnSpc>
              <a:spcBef>
                <a:spcPts val="0"/>
              </a:spcBef>
              <a:spcAft>
                <a:spcPts val="0"/>
              </a:spcAft>
              <a:buClr>
                <a:schemeClr val="lt1"/>
              </a:buClr>
              <a:buSzPts val="1800"/>
              <a:buChar char="○"/>
            </a:pPr>
            <a:r>
              <a:rPr lang="en" sz="1800" dirty="0">
                <a:solidFill>
                  <a:schemeClr val="lt1"/>
                </a:solidFill>
              </a:rPr>
              <a:t>what seaweed species are being used</a:t>
            </a:r>
            <a:endParaRPr sz="1800" dirty="0">
              <a:solidFill>
                <a:schemeClr val="lt1"/>
              </a:solidFill>
            </a:endParaRPr>
          </a:p>
          <a:p>
            <a:pPr marL="1371600" lvl="1" indent="-342900" algn="l" rtl="0">
              <a:lnSpc>
                <a:spcPct val="115000"/>
              </a:lnSpc>
              <a:spcBef>
                <a:spcPts val="0"/>
              </a:spcBef>
              <a:spcAft>
                <a:spcPts val="0"/>
              </a:spcAft>
              <a:buClr>
                <a:schemeClr val="lt1"/>
              </a:buClr>
              <a:buSzPts val="1800"/>
              <a:buChar char="○"/>
            </a:pPr>
            <a:r>
              <a:rPr lang="en" sz="1800" dirty="0">
                <a:solidFill>
                  <a:schemeClr val="lt1"/>
                </a:solidFill>
              </a:rPr>
              <a:t>what products are being made</a:t>
            </a:r>
            <a:endParaRPr sz="1800" dirty="0">
              <a:solidFill>
                <a:schemeClr val="lt1"/>
              </a:solidFill>
            </a:endParaRPr>
          </a:p>
          <a:p>
            <a:pPr marL="1371600" lvl="1" indent="-342900" algn="l" rtl="0">
              <a:lnSpc>
                <a:spcPct val="115000"/>
              </a:lnSpc>
              <a:spcBef>
                <a:spcPts val="0"/>
              </a:spcBef>
              <a:spcAft>
                <a:spcPts val="0"/>
              </a:spcAft>
              <a:buClr>
                <a:schemeClr val="lt1"/>
              </a:buClr>
              <a:buSzPts val="1800"/>
              <a:buChar char="○"/>
            </a:pPr>
            <a:r>
              <a:rPr lang="en" sz="1800" dirty="0">
                <a:solidFill>
                  <a:schemeClr val="lt1"/>
                </a:solidFill>
              </a:rPr>
              <a:t>the benefits of these products to people and/or the environment.</a:t>
            </a:r>
            <a:endParaRPr sz="1800" dirty="0">
              <a:solidFill>
                <a:schemeClr val="lt1"/>
              </a:solidFill>
            </a:endParaRPr>
          </a:p>
          <a:p>
            <a:pPr marL="1371600" lvl="0" indent="0" algn="l" rtl="0">
              <a:lnSpc>
                <a:spcPct val="115000"/>
              </a:lnSpc>
              <a:spcBef>
                <a:spcPts val="600"/>
              </a:spcBef>
              <a:spcAft>
                <a:spcPts val="0"/>
              </a:spcAft>
              <a:buNone/>
            </a:pPr>
            <a:endParaRPr sz="1800" dirty="0">
              <a:solidFill>
                <a:schemeClr val="lt1"/>
              </a:solidFill>
            </a:endParaRPr>
          </a:p>
          <a:p>
            <a:pPr marL="914400" lvl="0" indent="0" algn="l" rtl="0">
              <a:spcBef>
                <a:spcPts val="600"/>
              </a:spcBef>
              <a:spcAft>
                <a:spcPts val="0"/>
              </a:spcAft>
              <a:buNone/>
            </a:pPr>
            <a:endParaRPr sz="1800" dirty="0">
              <a:solidFill>
                <a:schemeClr val="lt1"/>
              </a:solidFill>
            </a:endParaRPr>
          </a:p>
          <a:p>
            <a:pPr marL="914400" lvl="0" indent="-342900" algn="l" rtl="0">
              <a:lnSpc>
                <a:spcPct val="115000"/>
              </a:lnSpc>
              <a:spcBef>
                <a:spcPts val="1000"/>
              </a:spcBef>
              <a:spcAft>
                <a:spcPts val="0"/>
              </a:spcAft>
              <a:buClr>
                <a:srgbClr val="FFFFFF"/>
              </a:buClr>
              <a:buSzPts val="1800"/>
              <a:buChar char="●"/>
            </a:pPr>
            <a:endParaRPr sz="1800" dirty="0">
              <a:solidFill>
                <a:srgbClr val="FFFFFF"/>
              </a:solidFill>
            </a:endParaRPr>
          </a:p>
          <a:p>
            <a:pPr marL="914400" marR="0" lvl="0" indent="0" algn="l" rtl="0">
              <a:lnSpc>
                <a:spcPct val="100000"/>
              </a:lnSpc>
              <a:spcBef>
                <a:spcPts val="600"/>
              </a:spcBef>
              <a:spcAft>
                <a:spcPts val="1000"/>
              </a:spcAft>
              <a:buNone/>
            </a:pPr>
            <a:endParaRPr sz="1800" dirty="0">
              <a:solidFill>
                <a:srgbClr val="FFFFFF"/>
              </a:solidFill>
            </a:endParaRPr>
          </a:p>
        </p:txBody>
      </p:sp>
      <p:sp>
        <p:nvSpPr>
          <p:cNvPr id="484" name="Google Shape;484;p52"/>
          <p:cNvSpPr txBox="1"/>
          <p:nvPr/>
        </p:nvSpPr>
        <p:spPr>
          <a:xfrm>
            <a:off x="2202625" y="-152400"/>
            <a:ext cx="6672900" cy="228600"/>
          </a:xfrm>
          <a:prstGeom prst="rect">
            <a:avLst/>
          </a:prstGeom>
          <a:noFill/>
          <a:ln>
            <a:noFill/>
          </a:ln>
        </p:spPr>
        <p:txBody>
          <a:bodyPr spcFirstLastPara="1" wrap="square" lIns="0" tIns="38875" rIns="0" bIns="0" anchor="t" anchorCtr="0">
            <a:noAutofit/>
          </a:bodyPr>
          <a:lstStyle/>
          <a:p>
            <a:pPr marL="0" marR="0" lvl="0" indent="0" algn="r" rtl="0">
              <a:lnSpc>
                <a:spcPct val="100000"/>
              </a:lnSpc>
              <a:spcBef>
                <a:spcPts val="0"/>
              </a:spcBef>
              <a:spcAft>
                <a:spcPts val="0"/>
              </a:spcAft>
              <a:buNone/>
            </a:pPr>
            <a:endParaRPr sz="2700" b="1" dirty="0">
              <a:solidFill>
                <a:srgbClr val="15064D"/>
              </a:solidFill>
            </a:endParaRPr>
          </a:p>
          <a:p>
            <a:pPr marL="0" marR="0" lvl="0" indent="0" algn="r" rtl="0">
              <a:lnSpc>
                <a:spcPct val="100000"/>
              </a:lnSpc>
              <a:spcBef>
                <a:spcPts val="0"/>
              </a:spcBef>
              <a:spcAft>
                <a:spcPts val="0"/>
              </a:spcAft>
              <a:buNone/>
            </a:pPr>
            <a:r>
              <a:rPr lang="en" sz="2700" b="1" dirty="0">
                <a:solidFill>
                  <a:srgbClr val="15064D"/>
                </a:solidFill>
              </a:rPr>
              <a:t>Modern use of seaweeds</a:t>
            </a:r>
            <a:endParaRPr sz="2700" b="1" dirty="0">
              <a:solidFill>
                <a:srgbClr val="15064D"/>
              </a:solidFill>
            </a:endParaRPr>
          </a:p>
        </p:txBody>
      </p:sp>
      <p:pic>
        <p:nvPicPr>
          <p:cNvPr id="485" name="Google Shape;485;p5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658100" y="6082511"/>
            <a:ext cx="925830" cy="529745"/>
          </a:xfrm>
          <a:prstGeom prst="rect">
            <a:avLst/>
          </a:prstGeom>
          <a:noFill/>
          <a:ln>
            <a:noFill/>
          </a:ln>
        </p:spPr>
      </p:pic>
      <p:pic>
        <p:nvPicPr>
          <p:cNvPr id="486" name="Google Shape;486;p52"/>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5589575" y="5991975"/>
            <a:ext cx="1836324" cy="7433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pic>
        <p:nvPicPr>
          <p:cNvPr id="507" name="Google Shape;507;p54"/>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3997" cy="6858002"/>
          </a:xfrm>
          <a:prstGeom prst="rect">
            <a:avLst/>
          </a:prstGeom>
          <a:noFill/>
          <a:ln>
            <a:noFill/>
          </a:ln>
        </p:spPr>
      </p:pic>
      <p:sp>
        <p:nvSpPr>
          <p:cNvPr id="508" name="Google Shape;508;p54"/>
          <p:cNvSpPr txBox="1"/>
          <p:nvPr/>
        </p:nvSpPr>
        <p:spPr>
          <a:xfrm>
            <a:off x="0" y="0"/>
            <a:ext cx="30000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600"/>
              </a:spcBef>
              <a:spcAft>
                <a:spcPts val="600"/>
              </a:spcAft>
              <a:buNone/>
            </a:pPr>
            <a:endParaRPr sz="1100">
              <a:solidFill>
                <a:schemeClr val="dk1"/>
              </a:solidFill>
            </a:endParaRPr>
          </a:p>
        </p:txBody>
      </p:sp>
      <p:sp>
        <p:nvSpPr>
          <p:cNvPr id="509" name="Google Shape;509;p54"/>
          <p:cNvSpPr txBox="1"/>
          <p:nvPr/>
        </p:nvSpPr>
        <p:spPr>
          <a:xfrm>
            <a:off x="4921525" y="1891975"/>
            <a:ext cx="3791100" cy="3303600"/>
          </a:xfrm>
          <a:prstGeom prst="rect">
            <a:avLst/>
          </a:prstGeom>
          <a:noFill/>
          <a:ln>
            <a:noFill/>
          </a:ln>
        </p:spPr>
        <p:txBody>
          <a:bodyPr spcFirstLastPara="1" wrap="square" lIns="0" tIns="25925" rIns="0" bIns="0" anchor="t" anchorCtr="0">
            <a:noAutofit/>
          </a:bodyPr>
          <a:lstStyle/>
          <a:p>
            <a:pPr marL="457200" marR="0" lvl="0" indent="-342900" algn="l" rtl="0">
              <a:lnSpc>
                <a:spcPct val="100000"/>
              </a:lnSpc>
              <a:spcBef>
                <a:spcPts val="0"/>
              </a:spcBef>
              <a:spcAft>
                <a:spcPts val="0"/>
              </a:spcAft>
              <a:buClr>
                <a:srgbClr val="FFFFFF"/>
              </a:buClr>
              <a:buSzPts val="1800"/>
              <a:buChar char="●"/>
            </a:pPr>
            <a:r>
              <a:rPr lang="en" sz="1800">
                <a:solidFill>
                  <a:srgbClr val="FFFFFF"/>
                </a:solidFill>
              </a:rPr>
              <a:t>Many cultures around the world have had a long history of consuming seaweed in their cuisine. </a:t>
            </a:r>
            <a:endParaRPr sz="1800">
              <a:solidFill>
                <a:srgbClr val="FFFFFF"/>
              </a:solidFill>
            </a:endParaRPr>
          </a:p>
          <a:p>
            <a:pPr marL="457200" marR="0" lvl="0" indent="-342900" algn="l" rtl="0">
              <a:lnSpc>
                <a:spcPct val="100000"/>
              </a:lnSpc>
              <a:spcBef>
                <a:spcPts val="0"/>
              </a:spcBef>
              <a:spcAft>
                <a:spcPts val="0"/>
              </a:spcAft>
              <a:buClr>
                <a:srgbClr val="FFFFFF"/>
              </a:buClr>
              <a:buSzPts val="1800"/>
              <a:buChar char="●"/>
            </a:pPr>
            <a:r>
              <a:rPr lang="en" sz="1800">
                <a:solidFill>
                  <a:srgbClr val="FFFFFF"/>
                </a:solidFill>
              </a:rPr>
              <a:t>In this activity, you will research the various seaweed dishes and species used from around the world.</a:t>
            </a:r>
            <a:endParaRPr sz="1800">
              <a:solidFill>
                <a:srgbClr val="FFFFFF"/>
              </a:solidFill>
            </a:endParaRPr>
          </a:p>
          <a:p>
            <a:pPr marL="457200" marR="0" lvl="0" indent="-342900" algn="l" rtl="0">
              <a:lnSpc>
                <a:spcPct val="100000"/>
              </a:lnSpc>
              <a:spcBef>
                <a:spcPts val="0"/>
              </a:spcBef>
              <a:spcAft>
                <a:spcPts val="0"/>
              </a:spcAft>
              <a:buClr>
                <a:srgbClr val="FFFFFF"/>
              </a:buClr>
              <a:buSzPts val="1800"/>
              <a:buChar char="●"/>
            </a:pPr>
            <a:r>
              <a:rPr lang="en" sz="1800">
                <a:solidFill>
                  <a:srgbClr val="FFFFFF"/>
                </a:solidFill>
              </a:rPr>
              <a:t>Use the International Use of Edible Seaweeds worksheet. </a:t>
            </a:r>
            <a:endParaRPr sz="1800">
              <a:solidFill>
                <a:srgbClr val="FFFFFF"/>
              </a:solidFill>
            </a:endParaRPr>
          </a:p>
        </p:txBody>
      </p:sp>
      <p:sp>
        <p:nvSpPr>
          <p:cNvPr id="510" name="Google Shape;510;p54"/>
          <p:cNvSpPr txBox="1"/>
          <p:nvPr/>
        </p:nvSpPr>
        <p:spPr>
          <a:xfrm>
            <a:off x="2206646" y="-105900"/>
            <a:ext cx="6672900" cy="228600"/>
          </a:xfrm>
          <a:prstGeom prst="rect">
            <a:avLst/>
          </a:prstGeom>
          <a:noFill/>
          <a:ln>
            <a:noFill/>
          </a:ln>
        </p:spPr>
        <p:txBody>
          <a:bodyPr spcFirstLastPara="1" wrap="square" lIns="0" tIns="38875" rIns="0" bIns="0" anchor="t" anchorCtr="0">
            <a:noAutofit/>
          </a:bodyPr>
          <a:lstStyle/>
          <a:p>
            <a:pPr marL="0" marR="0" lvl="0" indent="0" algn="r" rtl="0">
              <a:lnSpc>
                <a:spcPct val="100000"/>
              </a:lnSpc>
              <a:spcBef>
                <a:spcPts val="0"/>
              </a:spcBef>
              <a:spcAft>
                <a:spcPts val="0"/>
              </a:spcAft>
              <a:buNone/>
            </a:pPr>
            <a:endParaRPr sz="2700" b="1" dirty="0">
              <a:solidFill>
                <a:srgbClr val="15064D"/>
              </a:solidFill>
            </a:endParaRPr>
          </a:p>
          <a:p>
            <a:pPr marL="0" marR="0" lvl="0" indent="0" algn="r" rtl="0">
              <a:lnSpc>
                <a:spcPct val="100000"/>
              </a:lnSpc>
              <a:spcBef>
                <a:spcPts val="0"/>
              </a:spcBef>
              <a:spcAft>
                <a:spcPts val="0"/>
              </a:spcAft>
              <a:buNone/>
            </a:pPr>
            <a:r>
              <a:rPr lang="en" sz="2700" b="1" dirty="0">
                <a:solidFill>
                  <a:srgbClr val="15064D"/>
                </a:solidFill>
              </a:rPr>
              <a:t>International use of edible seaweeds</a:t>
            </a:r>
            <a:endParaRPr sz="2700" b="1" dirty="0">
              <a:solidFill>
                <a:srgbClr val="15064D"/>
              </a:solidFill>
            </a:endParaRPr>
          </a:p>
          <a:p>
            <a:pPr marL="0" marR="0" lvl="0" indent="0" algn="r" rtl="0">
              <a:lnSpc>
                <a:spcPct val="100000"/>
              </a:lnSpc>
              <a:spcBef>
                <a:spcPts val="0"/>
              </a:spcBef>
              <a:spcAft>
                <a:spcPts val="0"/>
              </a:spcAft>
              <a:buNone/>
            </a:pPr>
            <a:endParaRPr sz="2700" b="1" dirty="0">
              <a:solidFill>
                <a:srgbClr val="15064D"/>
              </a:solidFill>
            </a:endParaRPr>
          </a:p>
        </p:txBody>
      </p:sp>
      <p:pic>
        <p:nvPicPr>
          <p:cNvPr id="511" name="Google Shape;511;p5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658100" y="6082511"/>
            <a:ext cx="925830" cy="529745"/>
          </a:xfrm>
          <a:prstGeom prst="rect">
            <a:avLst/>
          </a:prstGeom>
          <a:noFill/>
          <a:ln>
            <a:noFill/>
          </a:ln>
        </p:spPr>
      </p:pic>
      <p:pic>
        <p:nvPicPr>
          <p:cNvPr id="512" name="Google Shape;512;p54"/>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5589575" y="5991975"/>
            <a:ext cx="1836324" cy="7433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pic>
        <p:nvPicPr>
          <p:cNvPr id="517" name="Google Shape;517;p5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4003" cy="6858002"/>
          </a:xfrm>
          <a:prstGeom prst="rect">
            <a:avLst/>
          </a:prstGeom>
          <a:noFill/>
          <a:ln>
            <a:noFill/>
          </a:ln>
        </p:spPr>
      </p:pic>
      <p:sp>
        <p:nvSpPr>
          <p:cNvPr id="518" name="Google Shape;518;p55"/>
          <p:cNvSpPr txBox="1"/>
          <p:nvPr/>
        </p:nvSpPr>
        <p:spPr>
          <a:xfrm>
            <a:off x="1443125" y="300050"/>
            <a:ext cx="6672900" cy="228600"/>
          </a:xfrm>
          <a:prstGeom prst="rect">
            <a:avLst/>
          </a:prstGeom>
          <a:noFill/>
          <a:ln>
            <a:noFill/>
          </a:ln>
        </p:spPr>
        <p:txBody>
          <a:bodyPr spcFirstLastPara="1" wrap="square" lIns="0" tIns="38875" rIns="0" bIns="0" anchor="t" anchorCtr="0">
            <a:noAutofit/>
          </a:bodyPr>
          <a:lstStyle/>
          <a:p>
            <a:pPr marL="0" marR="0" lvl="0" indent="0" algn="r" rtl="0">
              <a:lnSpc>
                <a:spcPct val="100000"/>
              </a:lnSpc>
              <a:spcBef>
                <a:spcPts val="0"/>
              </a:spcBef>
              <a:spcAft>
                <a:spcPts val="0"/>
              </a:spcAft>
              <a:buNone/>
            </a:pPr>
            <a:r>
              <a:rPr lang="en" sz="2700" b="1" dirty="0">
                <a:solidFill>
                  <a:srgbClr val="15064D"/>
                </a:solidFill>
              </a:rPr>
              <a:t>Review questions</a:t>
            </a:r>
            <a:endParaRPr sz="2700" b="1" dirty="0">
              <a:solidFill>
                <a:srgbClr val="15064D"/>
              </a:solidFill>
            </a:endParaRPr>
          </a:p>
        </p:txBody>
      </p:sp>
      <p:sp>
        <p:nvSpPr>
          <p:cNvPr id="519" name="Google Shape;519;p55"/>
          <p:cNvSpPr txBox="1"/>
          <p:nvPr/>
        </p:nvSpPr>
        <p:spPr>
          <a:xfrm>
            <a:off x="4921525" y="1891975"/>
            <a:ext cx="3791100" cy="3303600"/>
          </a:xfrm>
          <a:prstGeom prst="rect">
            <a:avLst/>
          </a:prstGeom>
          <a:noFill/>
          <a:ln>
            <a:noFill/>
          </a:ln>
        </p:spPr>
        <p:txBody>
          <a:bodyPr spcFirstLastPara="1" wrap="square" lIns="0" tIns="25925" rIns="0" bIns="0" anchor="t" anchorCtr="0">
            <a:noAutofit/>
          </a:bodyPr>
          <a:lstStyle/>
          <a:p>
            <a:pPr marL="0" lvl="0" indent="0" algn="l" rtl="0">
              <a:spcBef>
                <a:spcPts val="0"/>
              </a:spcBef>
              <a:spcAft>
                <a:spcPts val="0"/>
              </a:spcAft>
              <a:buNone/>
            </a:pPr>
            <a:endParaRPr sz="1800">
              <a:solidFill>
                <a:srgbClr val="FFFFFF"/>
              </a:solidFill>
            </a:endParaRPr>
          </a:p>
          <a:p>
            <a:pPr marL="457200" lvl="0" indent="-342900" algn="l" rtl="0">
              <a:spcBef>
                <a:spcPts val="1000"/>
              </a:spcBef>
              <a:spcAft>
                <a:spcPts val="0"/>
              </a:spcAft>
              <a:buClr>
                <a:srgbClr val="FFFFFF"/>
              </a:buClr>
              <a:buSzPts val="1800"/>
              <a:buChar char="●"/>
            </a:pPr>
            <a:r>
              <a:rPr lang="en" sz="1800">
                <a:solidFill>
                  <a:srgbClr val="FFFFFF"/>
                </a:solidFill>
              </a:rPr>
              <a:t>It’s time to check your understanding.</a:t>
            </a:r>
            <a:endParaRPr sz="1800">
              <a:solidFill>
                <a:srgbClr val="FFFFFF"/>
              </a:solidFill>
            </a:endParaRPr>
          </a:p>
          <a:p>
            <a:pPr marL="0" lvl="0" indent="0" algn="l" rtl="0">
              <a:spcBef>
                <a:spcPts val="1000"/>
              </a:spcBef>
              <a:spcAft>
                <a:spcPts val="0"/>
              </a:spcAft>
              <a:buNone/>
            </a:pPr>
            <a:endParaRPr sz="1800">
              <a:solidFill>
                <a:srgbClr val="FFFFFF"/>
              </a:solidFill>
            </a:endParaRPr>
          </a:p>
          <a:p>
            <a:pPr marL="457200" lvl="0" indent="-342900" algn="l" rtl="0">
              <a:spcBef>
                <a:spcPts val="1000"/>
              </a:spcBef>
              <a:spcAft>
                <a:spcPts val="0"/>
              </a:spcAft>
              <a:buClr>
                <a:srgbClr val="FFFFFF"/>
              </a:buClr>
              <a:buSzPts val="1800"/>
              <a:buChar char="●"/>
            </a:pPr>
            <a:r>
              <a:rPr lang="en" sz="1800">
                <a:solidFill>
                  <a:srgbClr val="FFFFFF"/>
                </a:solidFill>
              </a:rPr>
              <a:t>Fill out the review questions worksheet. </a:t>
            </a:r>
            <a:endParaRPr sz="1800">
              <a:solidFill>
                <a:srgbClr val="FFFFFF"/>
              </a:solidFill>
            </a:endParaRPr>
          </a:p>
        </p:txBody>
      </p:sp>
      <p:pic>
        <p:nvPicPr>
          <p:cNvPr id="520" name="Google Shape;520;p55"/>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658100" y="6082511"/>
            <a:ext cx="925830" cy="529745"/>
          </a:xfrm>
          <a:prstGeom prst="rect">
            <a:avLst/>
          </a:prstGeom>
          <a:noFill/>
          <a:ln>
            <a:noFill/>
          </a:ln>
        </p:spPr>
      </p:pic>
      <p:pic>
        <p:nvPicPr>
          <p:cNvPr id="521" name="Google Shape;521;p55"/>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5589575" y="5991975"/>
            <a:ext cx="1836324" cy="7433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25"/>
          <p:cNvSpPr/>
          <p:nvPr/>
        </p:nvSpPr>
        <p:spPr>
          <a:xfrm>
            <a:off x="0" y="0"/>
            <a:ext cx="9144000" cy="6858000"/>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rgbClr val="06B3AC"/>
          </a:solidFill>
          <a:ln>
            <a:noFill/>
          </a:ln>
        </p:spPr>
        <p:txBody>
          <a:bodyPr/>
          <a:lstStyle/>
          <a:p>
            <a:endParaRPr lang="en-US"/>
          </a:p>
        </p:txBody>
      </p:sp>
      <p:sp>
        <p:nvSpPr>
          <p:cNvPr id="218" name="Google Shape;218;p25"/>
          <p:cNvSpPr/>
          <p:nvPr/>
        </p:nvSpPr>
        <p:spPr>
          <a:xfrm>
            <a:off x="-902779" y="-888683"/>
            <a:ext cx="11847576" cy="7892034"/>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rgbClr val="FFFFFF"/>
          </a:solidFill>
          <a:ln>
            <a:noFill/>
          </a:ln>
        </p:spPr>
        <p:txBody>
          <a:bodyPr/>
          <a:lstStyle/>
          <a:p>
            <a:endParaRPr lang="en-US"/>
          </a:p>
        </p:txBody>
      </p:sp>
      <p:sp>
        <p:nvSpPr>
          <p:cNvPr id="219" name="Google Shape;219;p25"/>
          <p:cNvSpPr/>
          <p:nvPr/>
        </p:nvSpPr>
        <p:spPr>
          <a:xfrm rot="10800000">
            <a:off x="-11430" y="250"/>
            <a:ext cx="914400" cy="1029022"/>
          </a:xfrm>
          <a:custGeom>
            <a:avLst/>
            <a:gdLst/>
            <a:ahLst/>
            <a:cxnLst/>
            <a:rect l="l" t="t" r="r" b="b"/>
            <a:pathLst>
              <a:path w="304800" h="259690" extrusionOk="0">
                <a:moveTo>
                  <a:pt x="152038" y="0"/>
                </a:moveTo>
                <a:lnTo>
                  <a:pt x="0" y="259690"/>
                </a:lnTo>
                <a:lnTo>
                  <a:pt x="304800" y="259690"/>
                </a:lnTo>
                <a:lnTo>
                  <a:pt x="152038" y="0"/>
                </a:lnTo>
                <a:close/>
              </a:path>
            </a:pathLst>
          </a:custGeom>
          <a:solidFill>
            <a:srgbClr val="635B88"/>
          </a:solidFill>
          <a:ln>
            <a:noFill/>
          </a:ln>
        </p:spPr>
        <p:txBody>
          <a:bodyPr/>
          <a:lstStyle/>
          <a:p>
            <a:endParaRPr lang="en-US"/>
          </a:p>
        </p:txBody>
      </p:sp>
      <p:sp>
        <p:nvSpPr>
          <p:cNvPr id="220" name="Google Shape;220;p25"/>
          <p:cNvSpPr/>
          <p:nvPr/>
        </p:nvSpPr>
        <p:spPr>
          <a:xfrm rot="5400000">
            <a:off x="1266087" y="2360234"/>
            <a:ext cx="4800323" cy="2137258"/>
          </a:xfrm>
          <a:custGeom>
            <a:avLst/>
            <a:gdLst/>
            <a:ahLst/>
            <a:cxnLst/>
            <a:rect l="l" t="t" r="r" b="b"/>
            <a:pathLst>
              <a:path w="300114" h="243840" extrusionOk="0">
                <a:moveTo>
                  <a:pt x="0" y="0"/>
                </a:moveTo>
                <a:lnTo>
                  <a:pt x="300114" y="243840"/>
                </a:lnTo>
                <a:lnTo>
                  <a:pt x="300114" y="0"/>
                </a:lnTo>
                <a:lnTo>
                  <a:pt x="0" y="0"/>
                </a:lnTo>
                <a:close/>
              </a:path>
            </a:pathLst>
          </a:custGeom>
          <a:solidFill>
            <a:schemeClr val="dk1"/>
          </a:solidFill>
          <a:ln>
            <a:noFill/>
          </a:ln>
        </p:spPr>
        <p:txBody>
          <a:bodyPr/>
          <a:lstStyle/>
          <a:p>
            <a:endParaRPr lang="en-US"/>
          </a:p>
        </p:txBody>
      </p:sp>
      <p:sp>
        <p:nvSpPr>
          <p:cNvPr id="221" name="Google Shape;221;p25"/>
          <p:cNvSpPr/>
          <p:nvPr/>
        </p:nvSpPr>
        <p:spPr>
          <a:xfrm>
            <a:off x="4720599" y="1028700"/>
            <a:ext cx="4016502" cy="4800600"/>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chemeClr val="dk1"/>
          </a:solidFill>
          <a:ln>
            <a:noFill/>
          </a:ln>
        </p:spPr>
        <p:txBody>
          <a:bodyPr/>
          <a:lstStyle/>
          <a:p>
            <a:endParaRPr lang="en-US"/>
          </a:p>
        </p:txBody>
      </p:sp>
      <p:pic>
        <p:nvPicPr>
          <p:cNvPr id="222" name="Google Shape;222;p2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658100" y="6082511"/>
            <a:ext cx="925830" cy="529745"/>
          </a:xfrm>
          <a:prstGeom prst="rect">
            <a:avLst/>
          </a:prstGeom>
          <a:noFill/>
          <a:ln>
            <a:noFill/>
          </a:ln>
        </p:spPr>
      </p:pic>
      <p:sp>
        <p:nvSpPr>
          <p:cNvPr id="223" name="Google Shape;223;p25"/>
          <p:cNvSpPr/>
          <p:nvPr/>
        </p:nvSpPr>
        <p:spPr>
          <a:xfrm rot="10800000">
            <a:off x="2583180" y="5815262"/>
            <a:ext cx="914400" cy="1029022"/>
          </a:xfrm>
          <a:custGeom>
            <a:avLst/>
            <a:gdLst/>
            <a:ahLst/>
            <a:cxnLst/>
            <a:rect l="l" t="t" r="r" b="b"/>
            <a:pathLst>
              <a:path w="304800" h="259690" extrusionOk="0">
                <a:moveTo>
                  <a:pt x="152038" y="0"/>
                </a:moveTo>
                <a:lnTo>
                  <a:pt x="0" y="259690"/>
                </a:lnTo>
                <a:lnTo>
                  <a:pt x="304800" y="259690"/>
                </a:lnTo>
                <a:lnTo>
                  <a:pt x="152038" y="0"/>
                </a:lnTo>
                <a:close/>
              </a:path>
            </a:pathLst>
          </a:custGeom>
          <a:solidFill>
            <a:srgbClr val="15064D"/>
          </a:solidFill>
          <a:ln>
            <a:noFill/>
          </a:ln>
        </p:spPr>
        <p:txBody>
          <a:bodyPr/>
          <a:lstStyle/>
          <a:p>
            <a:endParaRPr lang="en-US"/>
          </a:p>
        </p:txBody>
      </p:sp>
      <p:sp>
        <p:nvSpPr>
          <p:cNvPr id="224" name="Google Shape;224;p25"/>
          <p:cNvSpPr txBox="1"/>
          <p:nvPr/>
        </p:nvSpPr>
        <p:spPr>
          <a:xfrm>
            <a:off x="1305213" y="0"/>
            <a:ext cx="7431600" cy="342900"/>
          </a:xfrm>
          <a:prstGeom prst="rect">
            <a:avLst/>
          </a:prstGeom>
          <a:noFill/>
          <a:ln>
            <a:noFill/>
          </a:ln>
        </p:spPr>
        <p:txBody>
          <a:bodyPr spcFirstLastPara="1" wrap="square" lIns="0" tIns="38875" rIns="0" bIns="0" anchor="t" anchorCtr="0">
            <a:noAutofit/>
          </a:bodyPr>
          <a:lstStyle/>
          <a:p>
            <a:pPr marL="0" marR="0" lvl="0" indent="0" algn="l" rtl="0">
              <a:lnSpc>
                <a:spcPct val="100000"/>
              </a:lnSpc>
              <a:spcBef>
                <a:spcPts val="0"/>
              </a:spcBef>
              <a:spcAft>
                <a:spcPts val="0"/>
              </a:spcAft>
              <a:buNone/>
            </a:pPr>
            <a:r>
              <a:rPr lang="en" sz="2700" b="1" dirty="0">
                <a:solidFill>
                  <a:srgbClr val="15064D"/>
                </a:solidFill>
              </a:rPr>
              <a:t>Video: Seaweed Solutions for Sustainable Solutions</a:t>
            </a:r>
            <a:endParaRPr sz="1700" dirty="0"/>
          </a:p>
        </p:txBody>
      </p:sp>
      <p:sp>
        <p:nvSpPr>
          <p:cNvPr id="225" name="Google Shape;225;p25"/>
          <p:cNvSpPr/>
          <p:nvPr/>
        </p:nvSpPr>
        <p:spPr>
          <a:xfrm rot="10800000">
            <a:off x="445770" y="1027403"/>
            <a:ext cx="4286250" cy="4817899"/>
          </a:xfrm>
          <a:custGeom>
            <a:avLst/>
            <a:gdLst/>
            <a:ahLst/>
            <a:cxnLst/>
            <a:rect l="l" t="t" r="r" b="b"/>
            <a:pathLst>
              <a:path w="304800" h="259690" extrusionOk="0">
                <a:moveTo>
                  <a:pt x="152038" y="0"/>
                </a:moveTo>
                <a:lnTo>
                  <a:pt x="0" y="259690"/>
                </a:lnTo>
                <a:lnTo>
                  <a:pt x="304800" y="259690"/>
                </a:lnTo>
                <a:lnTo>
                  <a:pt x="152038" y="0"/>
                </a:lnTo>
                <a:close/>
              </a:path>
            </a:pathLst>
          </a:custGeom>
          <a:solidFill>
            <a:schemeClr val="dk1"/>
          </a:solidFill>
          <a:ln>
            <a:noFill/>
          </a:ln>
        </p:spPr>
        <p:txBody>
          <a:bodyPr/>
          <a:lstStyle/>
          <a:p>
            <a:endParaRPr lang="en-US"/>
          </a:p>
        </p:txBody>
      </p:sp>
      <p:sp>
        <p:nvSpPr>
          <p:cNvPr id="226" name="Google Shape;226;p25"/>
          <p:cNvSpPr txBox="1"/>
          <p:nvPr/>
        </p:nvSpPr>
        <p:spPr>
          <a:xfrm>
            <a:off x="3220776" y="530715"/>
            <a:ext cx="5595900" cy="183000"/>
          </a:xfrm>
          <a:prstGeom prst="rect">
            <a:avLst/>
          </a:prstGeom>
          <a:noFill/>
          <a:ln>
            <a:noFill/>
          </a:ln>
        </p:spPr>
        <p:txBody>
          <a:bodyPr spcFirstLastPara="1" wrap="square" lIns="0" tIns="21600" rIns="0" bIns="0" anchor="t" anchorCtr="0">
            <a:noAutofit/>
          </a:bodyPr>
          <a:lstStyle/>
          <a:p>
            <a:pPr marL="0" marR="0" lvl="0" indent="0" algn="l" rtl="0">
              <a:lnSpc>
                <a:spcPct val="100000"/>
              </a:lnSpc>
              <a:spcBef>
                <a:spcPts val="0"/>
              </a:spcBef>
              <a:spcAft>
                <a:spcPts val="0"/>
              </a:spcAft>
              <a:buNone/>
            </a:pPr>
            <a:r>
              <a:rPr lang="en-AU" dirty="0"/>
              <a:t>Video Link: https://www.marineandcoasts.vic.gov.au/coastal-programs/coastcare-victoria/coastcare-victoria-school-kit</a:t>
            </a:r>
            <a:endParaRPr sz="1700" dirty="0"/>
          </a:p>
        </p:txBody>
      </p:sp>
      <p:sp>
        <p:nvSpPr>
          <p:cNvPr id="228" name="Google Shape;228;p25"/>
          <p:cNvSpPr/>
          <p:nvPr/>
        </p:nvSpPr>
        <p:spPr>
          <a:xfrm>
            <a:off x="8489016" y="1028700"/>
            <a:ext cx="655320" cy="4800600"/>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rgbClr val="295E81"/>
          </a:solidFill>
          <a:ln>
            <a:noFill/>
          </a:ln>
        </p:spPr>
        <p:txBody>
          <a:bodyPr/>
          <a:lstStyle/>
          <a:p>
            <a:endParaRPr lang="en-US"/>
          </a:p>
        </p:txBody>
      </p:sp>
      <p:pic>
        <p:nvPicPr>
          <p:cNvPr id="229" name="Google Shape;229;p25"/>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589575" y="5991975"/>
            <a:ext cx="1836324" cy="743325"/>
          </a:xfrm>
          <a:prstGeom prst="rect">
            <a:avLst/>
          </a:prstGeom>
          <a:noFill/>
          <a:ln>
            <a:noFill/>
          </a:ln>
        </p:spPr>
      </p:pic>
      <p:pic>
        <p:nvPicPr>
          <p:cNvPr id="3" name="Picture 2" descr="A picture containing plant, ocean floor&#10;&#10;Description automatically generated">
            <a:extLst>
              <a:ext uri="{FF2B5EF4-FFF2-40B4-BE49-F238E27FC236}">
                <a16:creationId xmlns:a16="http://schemas.microsoft.com/office/drawing/2014/main" id="{145C7C46-0FAC-4EDF-A98F-6B12C72BCB5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52285" y="1665983"/>
            <a:ext cx="5829832" cy="3279281"/>
          </a:xfrm>
          <a:prstGeom prst="rect">
            <a:avLst/>
          </a:prstGeom>
        </p:spPr>
      </p:pic>
      <p:sp>
        <p:nvSpPr>
          <p:cNvPr id="227" name="Google Shape;227;p25"/>
          <p:cNvSpPr/>
          <p:nvPr/>
        </p:nvSpPr>
        <p:spPr>
          <a:xfrm rot="5400000">
            <a:off x="5034512" y="2360234"/>
            <a:ext cx="4800323" cy="2137258"/>
          </a:xfrm>
          <a:custGeom>
            <a:avLst/>
            <a:gdLst/>
            <a:ahLst/>
            <a:cxnLst/>
            <a:rect l="l" t="t" r="r" b="b"/>
            <a:pathLst>
              <a:path w="300114" h="243840" extrusionOk="0">
                <a:moveTo>
                  <a:pt x="0" y="0"/>
                </a:moveTo>
                <a:lnTo>
                  <a:pt x="300114" y="243840"/>
                </a:lnTo>
                <a:lnTo>
                  <a:pt x="300114" y="0"/>
                </a:lnTo>
                <a:lnTo>
                  <a:pt x="0" y="0"/>
                </a:lnTo>
                <a:close/>
              </a:path>
            </a:pathLst>
          </a:custGeom>
          <a:solidFill>
            <a:srgbClr val="295E81"/>
          </a:solidFill>
          <a:ln>
            <a:noFill/>
          </a:ln>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2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4003" cy="6858002"/>
          </a:xfrm>
          <a:prstGeom prst="rect">
            <a:avLst/>
          </a:prstGeom>
          <a:noFill/>
          <a:ln>
            <a:noFill/>
          </a:ln>
        </p:spPr>
      </p:pic>
      <p:sp>
        <p:nvSpPr>
          <p:cNvPr id="235" name="Google Shape;235;p26"/>
          <p:cNvSpPr txBox="1"/>
          <p:nvPr/>
        </p:nvSpPr>
        <p:spPr>
          <a:xfrm>
            <a:off x="4513075" y="2734950"/>
            <a:ext cx="4230000" cy="228600"/>
          </a:xfrm>
          <a:prstGeom prst="rect">
            <a:avLst/>
          </a:prstGeom>
          <a:noFill/>
          <a:ln>
            <a:noFill/>
          </a:ln>
        </p:spPr>
        <p:txBody>
          <a:bodyPr spcFirstLastPara="1" wrap="square" lIns="0" tIns="25925" rIns="0" bIns="0" anchor="t" anchorCtr="0">
            <a:noAutofit/>
          </a:bodyPr>
          <a:lstStyle/>
          <a:p>
            <a:pPr marL="457200" marR="0" lvl="0" indent="-342900" algn="l" rtl="0">
              <a:lnSpc>
                <a:spcPct val="100000"/>
              </a:lnSpc>
              <a:spcBef>
                <a:spcPts val="1000"/>
              </a:spcBef>
              <a:spcAft>
                <a:spcPts val="0"/>
              </a:spcAft>
              <a:buClr>
                <a:srgbClr val="FFFFFF"/>
              </a:buClr>
              <a:buSzPts val="1800"/>
              <a:buChar char="●"/>
            </a:pPr>
            <a:r>
              <a:rPr lang="en" sz="1800" dirty="0">
                <a:solidFill>
                  <a:srgbClr val="FFFFFF"/>
                </a:solidFill>
              </a:rPr>
              <a:t>It’s time for a quick quiz to see what you can remember from the video!</a:t>
            </a:r>
            <a:endParaRPr sz="1800" dirty="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dirty="0">
                <a:solidFill>
                  <a:srgbClr val="FFFFFF"/>
                </a:solidFill>
              </a:rPr>
              <a:t>There are a total of 10 multiple choice questions</a:t>
            </a:r>
            <a:endParaRPr sz="1800" dirty="0">
              <a:solidFill>
                <a:srgbClr val="FFFFFF"/>
              </a:solidFill>
            </a:endParaRPr>
          </a:p>
          <a:p>
            <a:pPr marL="914400" marR="0" lvl="0" indent="0" algn="l" rtl="0">
              <a:lnSpc>
                <a:spcPct val="100000"/>
              </a:lnSpc>
              <a:spcBef>
                <a:spcPts val="1000"/>
              </a:spcBef>
              <a:spcAft>
                <a:spcPts val="1000"/>
              </a:spcAft>
              <a:buNone/>
            </a:pPr>
            <a:endParaRPr sz="1800" dirty="0">
              <a:solidFill>
                <a:srgbClr val="FFFFFF"/>
              </a:solidFill>
            </a:endParaRPr>
          </a:p>
        </p:txBody>
      </p:sp>
      <p:sp>
        <p:nvSpPr>
          <p:cNvPr id="236" name="Google Shape;236;p26"/>
          <p:cNvSpPr txBox="1"/>
          <p:nvPr/>
        </p:nvSpPr>
        <p:spPr>
          <a:xfrm>
            <a:off x="4812030" y="342900"/>
            <a:ext cx="3632100" cy="342900"/>
          </a:xfrm>
          <a:prstGeom prst="rect">
            <a:avLst/>
          </a:prstGeom>
          <a:noFill/>
          <a:ln>
            <a:noFill/>
          </a:ln>
        </p:spPr>
        <p:txBody>
          <a:bodyPr spcFirstLastPara="1" wrap="square" lIns="0" tIns="38875" rIns="0" bIns="0" anchor="t" anchorCtr="0">
            <a:noAutofit/>
          </a:bodyPr>
          <a:lstStyle/>
          <a:p>
            <a:pPr marL="0" marR="0" lvl="0" indent="0" algn="l" rtl="0">
              <a:lnSpc>
                <a:spcPct val="100000"/>
              </a:lnSpc>
              <a:spcBef>
                <a:spcPts val="0"/>
              </a:spcBef>
              <a:spcAft>
                <a:spcPts val="0"/>
              </a:spcAft>
              <a:buNone/>
            </a:pPr>
            <a:r>
              <a:rPr lang="en" sz="2700" b="1">
                <a:solidFill>
                  <a:srgbClr val="15064D"/>
                </a:solidFill>
              </a:rPr>
              <a:t>Quiz</a:t>
            </a:r>
            <a:endParaRPr sz="1700"/>
          </a:p>
        </p:txBody>
      </p:sp>
      <p:pic>
        <p:nvPicPr>
          <p:cNvPr id="237" name="Google Shape;237;p26"/>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658100" y="6082511"/>
            <a:ext cx="925830" cy="529745"/>
          </a:xfrm>
          <a:prstGeom prst="rect">
            <a:avLst/>
          </a:prstGeom>
          <a:noFill/>
          <a:ln>
            <a:noFill/>
          </a:ln>
        </p:spPr>
      </p:pic>
      <p:pic>
        <p:nvPicPr>
          <p:cNvPr id="238" name="Google Shape;238;p26"/>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5589575" y="5991975"/>
            <a:ext cx="1836324" cy="7433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43" name="Google Shape;243;p2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4003" cy="6858002"/>
          </a:xfrm>
          <a:prstGeom prst="rect">
            <a:avLst/>
          </a:prstGeom>
          <a:noFill/>
          <a:ln>
            <a:noFill/>
          </a:ln>
        </p:spPr>
      </p:pic>
      <p:sp>
        <p:nvSpPr>
          <p:cNvPr id="244" name="Google Shape;244;p27"/>
          <p:cNvSpPr txBox="1"/>
          <p:nvPr/>
        </p:nvSpPr>
        <p:spPr>
          <a:xfrm>
            <a:off x="4916675" y="2402550"/>
            <a:ext cx="3953700" cy="3211105"/>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lt1"/>
              </a:buClr>
              <a:buSzPts val="1800"/>
              <a:buChar char="●"/>
            </a:pPr>
            <a:r>
              <a:rPr lang="en" sz="1800" dirty="0">
                <a:solidFill>
                  <a:schemeClr val="lt1"/>
                </a:solidFill>
              </a:rPr>
              <a:t>Aunty Judy welcomed us to the video explaining that the video was being filmed on Wadawurrung Country and she grew up on Gunditjmara Country.</a:t>
            </a:r>
            <a:endParaRPr sz="1800" dirty="0">
              <a:solidFill>
                <a:schemeClr val="lt1"/>
              </a:solidFill>
            </a:endParaRPr>
          </a:p>
          <a:p>
            <a:pPr marL="457200" lvl="0" indent="-342900" algn="l" rtl="0">
              <a:spcBef>
                <a:spcPts val="1000"/>
              </a:spcBef>
              <a:spcAft>
                <a:spcPts val="1000"/>
              </a:spcAft>
              <a:buClr>
                <a:schemeClr val="lt1"/>
              </a:buClr>
              <a:buSzPts val="1800"/>
              <a:buChar char="●"/>
            </a:pPr>
            <a:r>
              <a:rPr lang="en" sz="1800" dirty="0">
                <a:solidFill>
                  <a:schemeClr val="lt1"/>
                </a:solidFill>
              </a:rPr>
              <a:t>Use the Map of Indigenous Australia to research the Traditional Owners of the land you are learning on today.</a:t>
            </a:r>
            <a:endParaRPr sz="1800" dirty="0">
              <a:solidFill>
                <a:schemeClr val="lt1"/>
              </a:solidFill>
            </a:endParaRPr>
          </a:p>
        </p:txBody>
      </p:sp>
      <p:sp>
        <p:nvSpPr>
          <p:cNvPr id="245" name="Google Shape;245;p27"/>
          <p:cNvSpPr txBox="1"/>
          <p:nvPr/>
        </p:nvSpPr>
        <p:spPr>
          <a:xfrm>
            <a:off x="5665151" y="342900"/>
            <a:ext cx="3083700" cy="342900"/>
          </a:xfrm>
          <a:prstGeom prst="rect">
            <a:avLst/>
          </a:prstGeom>
          <a:noFill/>
          <a:ln>
            <a:noFill/>
          </a:ln>
        </p:spPr>
        <p:txBody>
          <a:bodyPr spcFirstLastPara="1" wrap="square" lIns="0" tIns="38875" rIns="0" bIns="0" anchor="t" anchorCtr="0">
            <a:noAutofit/>
          </a:bodyPr>
          <a:lstStyle/>
          <a:p>
            <a:pPr marL="0" marR="0" lvl="0" indent="0" algn="l" rtl="0">
              <a:lnSpc>
                <a:spcPct val="100000"/>
              </a:lnSpc>
              <a:spcBef>
                <a:spcPts val="0"/>
              </a:spcBef>
              <a:spcAft>
                <a:spcPts val="0"/>
              </a:spcAft>
              <a:buNone/>
            </a:pPr>
            <a:r>
              <a:rPr lang="en" sz="2700" b="1" dirty="0">
                <a:solidFill>
                  <a:srgbClr val="FFFFFF"/>
                </a:solidFill>
              </a:rPr>
              <a:t>Local Country</a:t>
            </a:r>
            <a:endParaRPr sz="2700" b="1" dirty="0">
              <a:solidFill>
                <a:srgbClr val="FFFFF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Google Shape;266;p3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3997" cy="6858002"/>
          </a:xfrm>
          <a:prstGeom prst="rect">
            <a:avLst/>
          </a:prstGeom>
          <a:noFill/>
          <a:ln>
            <a:noFill/>
          </a:ln>
        </p:spPr>
      </p:pic>
      <p:sp>
        <p:nvSpPr>
          <p:cNvPr id="267" name="Google Shape;267;p30"/>
          <p:cNvSpPr/>
          <p:nvPr/>
        </p:nvSpPr>
        <p:spPr>
          <a:xfrm>
            <a:off x="3506525" y="1022850"/>
            <a:ext cx="5778600" cy="4812300"/>
          </a:xfrm>
          <a:prstGeom prst="rect">
            <a:avLst/>
          </a:prstGeom>
          <a:solidFill>
            <a:srgbClr val="000000">
              <a:alpha val="32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0"/>
          <p:cNvSpPr txBox="1"/>
          <p:nvPr/>
        </p:nvSpPr>
        <p:spPr>
          <a:xfrm>
            <a:off x="4781626" y="1514825"/>
            <a:ext cx="4286400" cy="228600"/>
          </a:xfrm>
          <a:prstGeom prst="rect">
            <a:avLst/>
          </a:prstGeom>
          <a:noFill/>
          <a:ln>
            <a:noFill/>
          </a:ln>
        </p:spPr>
        <p:txBody>
          <a:bodyPr spcFirstLastPara="1" wrap="square" lIns="0" tIns="25925" rIns="0" bIns="0" anchor="t" anchorCtr="0">
            <a:noAutofit/>
          </a:bodyPr>
          <a:lstStyle/>
          <a:p>
            <a:pPr marL="0" marR="0" lvl="0" indent="0" algn="l" rtl="0">
              <a:lnSpc>
                <a:spcPct val="100000"/>
              </a:lnSpc>
              <a:spcBef>
                <a:spcPts val="0"/>
              </a:spcBef>
              <a:spcAft>
                <a:spcPts val="0"/>
              </a:spcAft>
              <a:buNone/>
            </a:pPr>
            <a:endParaRPr sz="1800" dirty="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dirty="0">
                <a:solidFill>
                  <a:srgbClr val="FFFFFF"/>
                </a:solidFill>
              </a:rPr>
              <a:t>Seaweeds are not plants but </a:t>
            </a:r>
            <a:r>
              <a:rPr lang="en" sz="1800" b="1" dirty="0">
                <a:solidFill>
                  <a:srgbClr val="FFFFFF"/>
                </a:solidFill>
              </a:rPr>
              <a:t>algae</a:t>
            </a:r>
            <a:endParaRPr sz="1800" b="1" dirty="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dirty="0">
                <a:solidFill>
                  <a:srgbClr val="FFFFFF"/>
                </a:solidFill>
              </a:rPr>
              <a:t>Seaweeds get their energy from the sun through </a:t>
            </a:r>
            <a:r>
              <a:rPr lang="en" sz="1800" b="1" dirty="0">
                <a:solidFill>
                  <a:srgbClr val="FFFFFF"/>
                </a:solidFill>
              </a:rPr>
              <a:t>photosynthesis</a:t>
            </a:r>
            <a:endParaRPr sz="1800" b="1" dirty="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dirty="0">
                <a:solidFill>
                  <a:srgbClr val="FFFFFF"/>
                </a:solidFill>
              </a:rPr>
              <a:t>Seaweeds absorb </a:t>
            </a:r>
            <a:r>
              <a:rPr lang="en" sz="1800" b="1" dirty="0">
                <a:solidFill>
                  <a:srgbClr val="FFFFFF"/>
                </a:solidFill>
              </a:rPr>
              <a:t>nutrients</a:t>
            </a:r>
            <a:r>
              <a:rPr lang="en" sz="1800" dirty="0">
                <a:solidFill>
                  <a:srgbClr val="FFFFFF"/>
                </a:solidFill>
              </a:rPr>
              <a:t> and </a:t>
            </a:r>
            <a:r>
              <a:rPr lang="en" sz="1800" b="1" dirty="0">
                <a:solidFill>
                  <a:srgbClr val="FFFFFF"/>
                </a:solidFill>
              </a:rPr>
              <a:t>carbon dioxide </a:t>
            </a:r>
            <a:r>
              <a:rPr lang="en" sz="1800" dirty="0">
                <a:solidFill>
                  <a:srgbClr val="FFFFFF"/>
                </a:solidFill>
              </a:rPr>
              <a:t>through photosynthesis. </a:t>
            </a:r>
            <a:endParaRPr sz="1800" dirty="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dirty="0">
                <a:solidFill>
                  <a:srgbClr val="FFFFFF"/>
                </a:solidFill>
              </a:rPr>
              <a:t>Seaweeds are known as</a:t>
            </a:r>
            <a:r>
              <a:rPr lang="en" sz="1800" b="1" dirty="0">
                <a:solidFill>
                  <a:srgbClr val="FFFFFF"/>
                </a:solidFill>
              </a:rPr>
              <a:t> foundation species</a:t>
            </a:r>
            <a:r>
              <a:rPr lang="en" sz="1800" dirty="0">
                <a:solidFill>
                  <a:srgbClr val="FFFFFF"/>
                </a:solidFill>
              </a:rPr>
              <a:t> as they provide food, shelter and habitat for many other species.</a:t>
            </a:r>
            <a:endParaRPr sz="1800" dirty="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dirty="0">
                <a:solidFill>
                  <a:srgbClr val="FFFFFF"/>
                </a:solidFill>
              </a:rPr>
              <a:t>There are three main groups of seaweed; green, brown and red.</a:t>
            </a:r>
            <a:endParaRPr sz="1800" dirty="0">
              <a:solidFill>
                <a:srgbClr val="FFFFFF"/>
              </a:solidFill>
            </a:endParaRPr>
          </a:p>
          <a:p>
            <a:pPr marL="914400" marR="0" lvl="0" indent="0" algn="l" rtl="0">
              <a:lnSpc>
                <a:spcPct val="100000"/>
              </a:lnSpc>
              <a:spcBef>
                <a:spcPts val="1000"/>
              </a:spcBef>
              <a:spcAft>
                <a:spcPts val="1000"/>
              </a:spcAft>
              <a:buNone/>
            </a:pPr>
            <a:endParaRPr sz="1800" dirty="0">
              <a:solidFill>
                <a:srgbClr val="FFFFFF"/>
              </a:solidFill>
            </a:endParaRPr>
          </a:p>
        </p:txBody>
      </p:sp>
      <p:sp>
        <p:nvSpPr>
          <p:cNvPr id="269" name="Google Shape;269;p30"/>
          <p:cNvSpPr txBox="1"/>
          <p:nvPr/>
        </p:nvSpPr>
        <p:spPr>
          <a:xfrm>
            <a:off x="5129048" y="342900"/>
            <a:ext cx="3762704" cy="342900"/>
          </a:xfrm>
          <a:prstGeom prst="rect">
            <a:avLst/>
          </a:prstGeom>
          <a:noFill/>
          <a:ln>
            <a:noFill/>
          </a:ln>
        </p:spPr>
        <p:txBody>
          <a:bodyPr spcFirstLastPara="1" wrap="square" lIns="0" tIns="38875" rIns="0" bIns="0" anchor="t" anchorCtr="0">
            <a:noAutofit/>
          </a:bodyPr>
          <a:lstStyle/>
          <a:p>
            <a:pPr marL="0" marR="0" lvl="0" indent="0" algn="r" rtl="0">
              <a:lnSpc>
                <a:spcPct val="100000"/>
              </a:lnSpc>
              <a:spcBef>
                <a:spcPts val="0"/>
              </a:spcBef>
              <a:spcAft>
                <a:spcPts val="0"/>
              </a:spcAft>
              <a:buNone/>
            </a:pPr>
            <a:r>
              <a:rPr lang="en" sz="2700" b="1" dirty="0">
                <a:solidFill>
                  <a:srgbClr val="FFFFFF"/>
                </a:solidFill>
              </a:rPr>
              <a:t>Seaweed biodiversity</a:t>
            </a:r>
            <a:endParaRPr sz="17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274" name="Google Shape;274;p31"/>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379848" y="3"/>
            <a:ext cx="12191981" cy="6858000"/>
          </a:xfrm>
          <a:prstGeom prst="rect">
            <a:avLst/>
          </a:prstGeom>
          <a:noFill/>
          <a:ln>
            <a:noFill/>
          </a:ln>
        </p:spPr>
      </p:pic>
      <p:pic>
        <p:nvPicPr>
          <p:cNvPr id="275" name="Google Shape;275;p31"/>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rot="5400000">
            <a:off x="-1981686" y="848111"/>
            <a:ext cx="9062625" cy="5099250"/>
          </a:xfrm>
          <a:prstGeom prst="rect">
            <a:avLst/>
          </a:prstGeom>
          <a:noFill/>
          <a:ln>
            <a:noFill/>
          </a:ln>
        </p:spPr>
      </p:pic>
      <p:sp>
        <p:nvSpPr>
          <p:cNvPr id="276" name="Google Shape;276;p31"/>
          <p:cNvSpPr txBox="1">
            <a:spLocks noGrp="1"/>
          </p:cNvSpPr>
          <p:nvPr>
            <p:ph type="sldNum" idx="12"/>
          </p:nvPr>
        </p:nvSpPr>
        <p:spPr>
          <a:xfrm>
            <a:off x="8604400" y="8160533"/>
            <a:ext cx="539700" cy="983700"/>
          </a:xfrm>
          <a:prstGeom prst="rect">
            <a:avLst/>
          </a:prstGeom>
        </p:spPr>
        <p:txBody>
          <a:bodyPr spcFirstLastPara="1" wrap="square" lIns="109700" tIns="54850" rIns="109700" bIns="54850" anchor="ctr" anchorCtr="0">
            <a:noAutofit/>
          </a:bodyPr>
          <a:lstStyle/>
          <a:p>
            <a:pPr marL="0" lvl="0" indent="0" algn="r" rtl="0">
              <a:spcBef>
                <a:spcPts val="0"/>
              </a:spcBef>
              <a:spcAft>
                <a:spcPts val="0"/>
              </a:spcAft>
              <a:buNone/>
            </a:pPr>
            <a:fld id="{00000000-1234-1234-1234-123412341234}" type="slidenum">
              <a:rPr lang="en"/>
              <a:t>7</a:t>
            </a:fld>
            <a:endParaRPr/>
          </a:p>
        </p:txBody>
      </p:sp>
      <p:pic>
        <p:nvPicPr>
          <p:cNvPr id="277" name="Google Shape;277;p31"/>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13" y="3980492"/>
            <a:ext cx="5114055" cy="2877500"/>
          </a:xfrm>
          <a:prstGeom prst="rect">
            <a:avLst/>
          </a:prstGeom>
          <a:noFill/>
          <a:ln>
            <a:noFill/>
          </a:ln>
        </p:spPr>
      </p:pic>
      <p:sp>
        <p:nvSpPr>
          <p:cNvPr id="278" name="Google Shape;278;p31"/>
          <p:cNvSpPr txBox="1"/>
          <p:nvPr/>
        </p:nvSpPr>
        <p:spPr>
          <a:xfrm>
            <a:off x="5677660" y="49561"/>
            <a:ext cx="3975300" cy="50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chemeClr val="lt1"/>
                </a:solidFill>
              </a:rPr>
              <a:t>Brown algae</a:t>
            </a:r>
            <a:endParaRPr sz="1800" b="1">
              <a:solidFill>
                <a:srgbClr val="FFFFFF"/>
              </a:solidFill>
            </a:endParaRPr>
          </a:p>
        </p:txBody>
      </p:sp>
      <p:sp>
        <p:nvSpPr>
          <p:cNvPr id="279" name="Google Shape;279;p31"/>
          <p:cNvSpPr txBox="1"/>
          <p:nvPr/>
        </p:nvSpPr>
        <p:spPr>
          <a:xfrm>
            <a:off x="115975" y="2497300"/>
            <a:ext cx="3000000" cy="399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chemeClr val="lt1"/>
                </a:solidFill>
              </a:rPr>
              <a:t>Red algae</a:t>
            </a:r>
            <a:endParaRPr/>
          </a:p>
        </p:txBody>
      </p:sp>
      <p:sp>
        <p:nvSpPr>
          <p:cNvPr id="280" name="Google Shape;280;p31"/>
          <p:cNvSpPr txBox="1"/>
          <p:nvPr/>
        </p:nvSpPr>
        <p:spPr>
          <a:xfrm>
            <a:off x="115975" y="5722900"/>
            <a:ext cx="3000000" cy="399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chemeClr val="lt1"/>
                </a:solidFill>
              </a:rPr>
              <a:t>Green algae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32"/>
          <p:cNvSpPr/>
          <p:nvPr/>
        </p:nvSpPr>
        <p:spPr>
          <a:xfrm>
            <a:off x="0" y="0"/>
            <a:ext cx="9144000" cy="6858000"/>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rgbClr val="06B3AC"/>
          </a:solidFill>
          <a:ln>
            <a:noFill/>
          </a:ln>
        </p:spPr>
        <p:txBody>
          <a:bodyPr/>
          <a:lstStyle/>
          <a:p>
            <a:endParaRPr lang="en-US"/>
          </a:p>
        </p:txBody>
      </p:sp>
      <p:sp>
        <p:nvSpPr>
          <p:cNvPr id="286" name="Google Shape;286;p32"/>
          <p:cNvSpPr/>
          <p:nvPr/>
        </p:nvSpPr>
        <p:spPr>
          <a:xfrm>
            <a:off x="-902779" y="-888683"/>
            <a:ext cx="11847576" cy="7892034"/>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rgbClr val="FFFFFF"/>
          </a:solidFill>
          <a:ln>
            <a:noFill/>
          </a:ln>
        </p:spPr>
        <p:txBody>
          <a:bodyPr/>
          <a:lstStyle/>
          <a:p>
            <a:endParaRPr lang="en-US"/>
          </a:p>
        </p:txBody>
      </p:sp>
      <p:sp>
        <p:nvSpPr>
          <p:cNvPr id="287" name="Google Shape;287;p32"/>
          <p:cNvSpPr/>
          <p:nvPr/>
        </p:nvSpPr>
        <p:spPr>
          <a:xfrm rot="10800000">
            <a:off x="-11430" y="250"/>
            <a:ext cx="914400" cy="1029022"/>
          </a:xfrm>
          <a:custGeom>
            <a:avLst/>
            <a:gdLst/>
            <a:ahLst/>
            <a:cxnLst/>
            <a:rect l="l" t="t" r="r" b="b"/>
            <a:pathLst>
              <a:path w="304800" h="259690" extrusionOk="0">
                <a:moveTo>
                  <a:pt x="152038" y="0"/>
                </a:moveTo>
                <a:lnTo>
                  <a:pt x="0" y="259690"/>
                </a:lnTo>
                <a:lnTo>
                  <a:pt x="304800" y="259690"/>
                </a:lnTo>
                <a:lnTo>
                  <a:pt x="152038" y="0"/>
                </a:lnTo>
                <a:close/>
              </a:path>
            </a:pathLst>
          </a:custGeom>
          <a:solidFill>
            <a:srgbClr val="635B88"/>
          </a:solidFill>
          <a:ln>
            <a:noFill/>
          </a:ln>
        </p:spPr>
        <p:txBody>
          <a:bodyPr/>
          <a:lstStyle/>
          <a:p>
            <a:endParaRPr lang="en-US"/>
          </a:p>
        </p:txBody>
      </p:sp>
      <p:sp>
        <p:nvSpPr>
          <p:cNvPr id="288" name="Google Shape;288;p32"/>
          <p:cNvSpPr/>
          <p:nvPr/>
        </p:nvSpPr>
        <p:spPr>
          <a:xfrm rot="5400000">
            <a:off x="1266087" y="2360234"/>
            <a:ext cx="4800323" cy="2137258"/>
          </a:xfrm>
          <a:custGeom>
            <a:avLst/>
            <a:gdLst/>
            <a:ahLst/>
            <a:cxnLst/>
            <a:rect l="l" t="t" r="r" b="b"/>
            <a:pathLst>
              <a:path w="300114" h="243840" extrusionOk="0">
                <a:moveTo>
                  <a:pt x="0" y="0"/>
                </a:moveTo>
                <a:lnTo>
                  <a:pt x="300114" y="243840"/>
                </a:lnTo>
                <a:lnTo>
                  <a:pt x="300114" y="0"/>
                </a:lnTo>
                <a:lnTo>
                  <a:pt x="0" y="0"/>
                </a:lnTo>
                <a:close/>
              </a:path>
            </a:pathLst>
          </a:custGeom>
          <a:solidFill>
            <a:schemeClr val="dk1"/>
          </a:solidFill>
          <a:ln>
            <a:noFill/>
          </a:ln>
        </p:spPr>
        <p:txBody>
          <a:bodyPr/>
          <a:lstStyle/>
          <a:p>
            <a:endParaRPr lang="en-US"/>
          </a:p>
        </p:txBody>
      </p:sp>
      <p:sp>
        <p:nvSpPr>
          <p:cNvPr id="289" name="Google Shape;289;p32"/>
          <p:cNvSpPr/>
          <p:nvPr/>
        </p:nvSpPr>
        <p:spPr>
          <a:xfrm>
            <a:off x="4720599" y="1028700"/>
            <a:ext cx="4016502" cy="4800600"/>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chemeClr val="dk1"/>
          </a:solidFill>
          <a:ln>
            <a:noFill/>
          </a:ln>
        </p:spPr>
        <p:txBody>
          <a:bodyPr/>
          <a:lstStyle/>
          <a:p>
            <a:endParaRPr lang="en-US"/>
          </a:p>
        </p:txBody>
      </p:sp>
      <p:sp>
        <p:nvSpPr>
          <p:cNvPr id="290" name="Google Shape;290;p32"/>
          <p:cNvSpPr/>
          <p:nvPr/>
        </p:nvSpPr>
        <p:spPr>
          <a:xfrm rot="10800000">
            <a:off x="2583180" y="5815262"/>
            <a:ext cx="914400" cy="1029022"/>
          </a:xfrm>
          <a:custGeom>
            <a:avLst/>
            <a:gdLst/>
            <a:ahLst/>
            <a:cxnLst/>
            <a:rect l="l" t="t" r="r" b="b"/>
            <a:pathLst>
              <a:path w="304800" h="259690" extrusionOk="0">
                <a:moveTo>
                  <a:pt x="152038" y="0"/>
                </a:moveTo>
                <a:lnTo>
                  <a:pt x="0" y="259690"/>
                </a:lnTo>
                <a:lnTo>
                  <a:pt x="304800" y="259690"/>
                </a:lnTo>
                <a:lnTo>
                  <a:pt x="152038" y="0"/>
                </a:lnTo>
                <a:close/>
              </a:path>
            </a:pathLst>
          </a:custGeom>
          <a:solidFill>
            <a:srgbClr val="15064D"/>
          </a:solidFill>
          <a:ln>
            <a:noFill/>
          </a:ln>
        </p:spPr>
        <p:txBody>
          <a:bodyPr/>
          <a:lstStyle/>
          <a:p>
            <a:endParaRPr lang="en-US"/>
          </a:p>
        </p:txBody>
      </p:sp>
      <p:sp>
        <p:nvSpPr>
          <p:cNvPr id="291" name="Google Shape;291;p32"/>
          <p:cNvSpPr txBox="1"/>
          <p:nvPr/>
        </p:nvSpPr>
        <p:spPr>
          <a:xfrm>
            <a:off x="1305201" y="111213"/>
            <a:ext cx="7431600" cy="342900"/>
          </a:xfrm>
          <a:prstGeom prst="rect">
            <a:avLst/>
          </a:prstGeom>
          <a:noFill/>
          <a:ln>
            <a:noFill/>
          </a:ln>
        </p:spPr>
        <p:txBody>
          <a:bodyPr spcFirstLastPara="1" wrap="square" lIns="0" tIns="38875" rIns="0" bIns="0" anchor="t" anchorCtr="0">
            <a:noAutofit/>
          </a:bodyPr>
          <a:lstStyle/>
          <a:p>
            <a:pPr marL="0" marR="0" lvl="0" indent="0" algn="l" rtl="0">
              <a:lnSpc>
                <a:spcPct val="100000"/>
              </a:lnSpc>
              <a:spcBef>
                <a:spcPts val="0"/>
              </a:spcBef>
              <a:spcAft>
                <a:spcPts val="0"/>
              </a:spcAft>
              <a:buNone/>
            </a:pPr>
            <a:r>
              <a:rPr lang="en" sz="2700" b="1">
                <a:solidFill>
                  <a:srgbClr val="15064D"/>
                </a:solidFill>
              </a:rPr>
              <a:t>Video: WWF Seaweed Animation</a:t>
            </a:r>
            <a:endParaRPr sz="1700"/>
          </a:p>
        </p:txBody>
      </p:sp>
      <p:sp>
        <p:nvSpPr>
          <p:cNvPr id="292" name="Google Shape;292;p32"/>
          <p:cNvSpPr/>
          <p:nvPr/>
        </p:nvSpPr>
        <p:spPr>
          <a:xfrm rot="10800000">
            <a:off x="445770" y="1027403"/>
            <a:ext cx="4286250" cy="4817899"/>
          </a:xfrm>
          <a:custGeom>
            <a:avLst/>
            <a:gdLst/>
            <a:ahLst/>
            <a:cxnLst/>
            <a:rect l="l" t="t" r="r" b="b"/>
            <a:pathLst>
              <a:path w="304800" h="259690" extrusionOk="0">
                <a:moveTo>
                  <a:pt x="152038" y="0"/>
                </a:moveTo>
                <a:lnTo>
                  <a:pt x="0" y="259690"/>
                </a:lnTo>
                <a:lnTo>
                  <a:pt x="304800" y="259690"/>
                </a:lnTo>
                <a:lnTo>
                  <a:pt x="152038" y="0"/>
                </a:lnTo>
                <a:close/>
              </a:path>
            </a:pathLst>
          </a:custGeom>
          <a:solidFill>
            <a:schemeClr val="dk1"/>
          </a:solidFill>
          <a:ln>
            <a:noFill/>
          </a:ln>
        </p:spPr>
        <p:txBody>
          <a:bodyPr/>
          <a:lstStyle/>
          <a:p>
            <a:endParaRPr lang="en-US"/>
          </a:p>
        </p:txBody>
      </p:sp>
      <p:sp>
        <p:nvSpPr>
          <p:cNvPr id="293" name="Google Shape;293;p32"/>
          <p:cNvSpPr txBox="1"/>
          <p:nvPr/>
        </p:nvSpPr>
        <p:spPr>
          <a:xfrm>
            <a:off x="1305212" y="534475"/>
            <a:ext cx="7278600" cy="183000"/>
          </a:xfrm>
          <a:prstGeom prst="rect">
            <a:avLst/>
          </a:prstGeom>
          <a:noFill/>
          <a:ln>
            <a:noFill/>
          </a:ln>
        </p:spPr>
        <p:txBody>
          <a:bodyPr spcFirstLastPara="1" wrap="square" lIns="0" tIns="21600" rIns="0" bIns="0" anchor="t" anchorCtr="0">
            <a:noAutofit/>
          </a:bodyPr>
          <a:lstStyle/>
          <a:p>
            <a:pPr marL="0" marR="0" lvl="0" indent="0" algn="l" rtl="0">
              <a:lnSpc>
                <a:spcPct val="100000"/>
              </a:lnSpc>
              <a:spcBef>
                <a:spcPts val="0"/>
              </a:spcBef>
              <a:spcAft>
                <a:spcPts val="0"/>
              </a:spcAft>
              <a:buNone/>
            </a:pPr>
            <a:r>
              <a:rPr lang="en" sz="1050">
                <a:solidFill>
                  <a:srgbClr val="606060"/>
                </a:solidFill>
                <a:highlight>
                  <a:srgbClr val="F9F9F9"/>
                </a:highlight>
                <a:latin typeface="Roboto"/>
                <a:ea typeface="Roboto"/>
                <a:cs typeface="Roboto"/>
                <a:sym typeface="Roboto"/>
              </a:rPr>
              <a:t>Easy to grow, versatile, and beneficial to ocean ecosystems, seaweed is a carbon-sequestering super plant. It can even be farmed as an efficient way to produce highly nutritious food for both humans and animals alike</a:t>
            </a:r>
            <a:endParaRPr/>
          </a:p>
        </p:txBody>
      </p:sp>
      <p:pic>
        <p:nvPicPr>
          <p:cNvPr id="294" name="Google Shape;294;p32" descr="Easy to grow, versatile, and beneficial to ocean ecosystems, seaweed is a carbon-sequestering super plant. It can even be farmed as an efficient way to produce highly nutritious food for both humans and animals alike. If seaweed can be farmed at scale, there is potential for significant and meaningful impacts for people, nature, and climate.&#10;&#10;Credit: IdeaMachine Studio" title="Seaweed">
            <a:hlinkClick r:id="rId3"/>
          </p:cNvPr>
          <p:cNvPicPr preferRelativeResize="0"/>
          <p:nvPr/>
        </p:nvPicPr>
        <p:blipFill>
          <a:blip r:embed="rId4">
            <a:alphaModFix/>
          </a:blip>
          <a:stretch>
            <a:fillRect/>
          </a:stretch>
        </p:blipFill>
        <p:spPr>
          <a:xfrm>
            <a:off x="2583175" y="1029275"/>
            <a:ext cx="6381300" cy="4785975"/>
          </a:xfrm>
          <a:prstGeom prst="rect">
            <a:avLst/>
          </a:prstGeom>
          <a:noFill/>
          <a:ln>
            <a:noFill/>
          </a:ln>
        </p:spPr>
      </p:pic>
      <p:sp>
        <p:nvSpPr>
          <p:cNvPr id="295" name="Google Shape;295;p32"/>
          <p:cNvSpPr/>
          <p:nvPr/>
        </p:nvSpPr>
        <p:spPr>
          <a:xfrm rot="5400000">
            <a:off x="5034512" y="2360234"/>
            <a:ext cx="4800323" cy="2137258"/>
          </a:xfrm>
          <a:custGeom>
            <a:avLst/>
            <a:gdLst/>
            <a:ahLst/>
            <a:cxnLst/>
            <a:rect l="l" t="t" r="r" b="b"/>
            <a:pathLst>
              <a:path w="300114" h="243840" extrusionOk="0">
                <a:moveTo>
                  <a:pt x="0" y="0"/>
                </a:moveTo>
                <a:lnTo>
                  <a:pt x="300114" y="243840"/>
                </a:lnTo>
                <a:lnTo>
                  <a:pt x="300114" y="0"/>
                </a:lnTo>
                <a:lnTo>
                  <a:pt x="0" y="0"/>
                </a:lnTo>
                <a:close/>
              </a:path>
            </a:pathLst>
          </a:custGeom>
          <a:solidFill>
            <a:srgbClr val="295E81"/>
          </a:solidFill>
          <a:ln>
            <a:noFill/>
          </a:ln>
        </p:spPr>
        <p:txBody>
          <a:bodyPr/>
          <a:lstStyle/>
          <a:p>
            <a:endParaRPr lang="en-US"/>
          </a:p>
        </p:txBody>
      </p:sp>
      <p:sp>
        <p:nvSpPr>
          <p:cNvPr id="296" name="Google Shape;296;p32"/>
          <p:cNvSpPr/>
          <p:nvPr/>
        </p:nvSpPr>
        <p:spPr>
          <a:xfrm>
            <a:off x="8489016" y="1028700"/>
            <a:ext cx="655320" cy="4800600"/>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rgbClr val="295E81"/>
          </a:solidFill>
          <a:ln>
            <a:noFill/>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4"/>
                                        </p:tgtEl>
                                        <p:attrNameLst>
                                          <p:attrName>style.visibility</p:attrName>
                                        </p:attrNameLst>
                                      </p:cBhvr>
                                      <p:to>
                                        <p:strVal val="visible"/>
                                      </p:to>
                                    </p:set>
                                    <p:animEffect transition="in" filter="fade">
                                      <p:cBhvr>
                                        <p:cTn id="7" dur="1000"/>
                                        <p:tgtEl>
                                          <p:spTgt spid="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301" name="Google Shape;301;p33"/>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3997" cy="6858002"/>
          </a:xfrm>
          <a:prstGeom prst="rect">
            <a:avLst/>
          </a:prstGeom>
          <a:noFill/>
          <a:ln>
            <a:noFill/>
          </a:ln>
        </p:spPr>
      </p:pic>
      <p:sp>
        <p:nvSpPr>
          <p:cNvPr id="302" name="Google Shape;302;p33"/>
          <p:cNvSpPr txBox="1"/>
          <p:nvPr/>
        </p:nvSpPr>
        <p:spPr>
          <a:xfrm>
            <a:off x="4916675" y="2402550"/>
            <a:ext cx="3953700" cy="2380108"/>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lt1"/>
              </a:buClr>
              <a:buSzPts val="1800"/>
              <a:buChar char="●"/>
            </a:pPr>
            <a:r>
              <a:rPr lang="en" sz="1800" dirty="0">
                <a:solidFill>
                  <a:schemeClr val="lt1"/>
                </a:solidFill>
              </a:rPr>
              <a:t>Australia has the </a:t>
            </a:r>
            <a:r>
              <a:rPr lang="en" sz="1800" b="1" dirty="0">
                <a:solidFill>
                  <a:schemeClr val="lt1"/>
                </a:solidFill>
              </a:rPr>
              <a:t>highest diversity</a:t>
            </a:r>
            <a:r>
              <a:rPr lang="en" sz="1800" dirty="0">
                <a:solidFill>
                  <a:schemeClr val="lt1"/>
                </a:solidFill>
              </a:rPr>
              <a:t> of seaweeds in the world.</a:t>
            </a:r>
            <a:endParaRPr sz="1800" dirty="0">
              <a:solidFill>
                <a:schemeClr val="lt1"/>
              </a:solidFill>
            </a:endParaRPr>
          </a:p>
          <a:p>
            <a:pPr marL="457200" lvl="0" indent="-342900" algn="l" rtl="0">
              <a:spcBef>
                <a:spcPts val="1000"/>
              </a:spcBef>
              <a:spcAft>
                <a:spcPts val="1000"/>
              </a:spcAft>
              <a:buClr>
                <a:schemeClr val="lt1"/>
              </a:buClr>
              <a:buSzPts val="1800"/>
              <a:buChar char="●"/>
            </a:pPr>
            <a:r>
              <a:rPr lang="en" sz="1800" dirty="0">
                <a:solidFill>
                  <a:schemeClr val="lt1"/>
                </a:solidFill>
              </a:rPr>
              <a:t>One main species - the </a:t>
            </a:r>
            <a:r>
              <a:rPr lang="en" sz="1800" b="1" dirty="0">
                <a:solidFill>
                  <a:schemeClr val="lt1"/>
                </a:solidFill>
              </a:rPr>
              <a:t>golden kelp</a:t>
            </a:r>
            <a:r>
              <a:rPr lang="en" sz="1800" dirty="0">
                <a:solidFill>
                  <a:schemeClr val="lt1"/>
                </a:solidFill>
              </a:rPr>
              <a:t> forms dense forests right across Australia’s southern coastline. </a:t>
            </a:r>
            <a:endParaRPr sz="1800" dirty="0">
              <a:solidFill>
                <a:schemeClr val="lt1"/>
              </a:solidFill>
            </a:endParaRPr>
          </a:p>
        </p:txBody>
      </p:sp>
      <p:sp>
        <p:nvSpPr>
          <p:cNvPr id="2" name="Google Shape;269;p30">
            <a:extLst>
              <a:ext uri="{FF2B5EF4-FFF2-40B4-BE49-F238E27FC236}">
                <a16:creationId xmlns:a16="http://schemas.microsoft.com/office/drawing/2014/main" id="{DEC5208B-4434-3ABF-FA6A-A3242A742E4C}"/>
              </a:ext>
            </a:extLst>
          </p:cNvPr>
          <p:cNvSpPr txBox="1"/>
          <p:nvPr/>
        </p:nvSpPr>
        <p:spPr>
          <a:xfrm>
            <a:off x="5129048" y="342900"/>
            <a:ext cx="3762704" cy="342900"/>
          </a:xfrm>
          <a:prstGeom prst="rect">
            <a:avLst/>
          </a:prstGeom>
          <a:noFill/>
          <a:ln>
            <a:noFill/>
          </a:ln>
        </p:spPr>
        <p:txBody>
          <a:bodyPr spcFirstLastPara="1" wrap="square" lIns="0" tIns="38875" rIns="0" bIns="0" anchor="t" anchorCtr="0">
            <a:noAutofit/>
          </a:bodyPr>
          <a:lstStyle/>
          <a:p>
            <a:pPr marL="0" marR="0" lvl="0" indent="0" algn="r" rtl="0">
              <a:lnSpc>
                <a:spcPct val="100000"/>
              </a:lnSpc>
              <a:spcBef>
                <a:spcPts val="0"/>
              </a:spcBef>
              <a:spcAft>
                <a:spcPts val="0"/>
              </a:spcAft>
              <a:buNone/>
            </a:pPr>
            <a:r>
              <a:rPr lang="en" sz="2700" b="1" dirty="0">
                <a:solidFill>
                  <a:srgbClr val="FFFFFF"/>
                </a:solidFill>
              </a:rPr>
              <a:t>Seaweed biodiversity</a:t>
            </a:r>
            <a:endParaRPr sz="1700" dirty="0"/>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fd47c19-1c4a-4d7d-b342-c10cef269344">
      <Value>2</Value>
      <Value>15</Value>
      <Value>1</Value>
    </TaxCatchAll>
    <ProjName xmlns="9fd47c19-1c4a-4d7d-b342-c10cef269344">Schools Kit</ProjName>
    <b9b43b809ea4445880dbf70bb9849525 xmlns="9fd47c19-1c4a-4d7d-b342-c10cef269344">
      <Terms xmlns="http://schemas.microsoft.com/office/infopath/2007/PartnerControls"/>
    </b9b43b809ea4445880dbf70bb9849525>
    <pd01c257034b4e86b1f58279a3bd54c6 xmlns="9fd47c19-1c4a-4d7d-b342-c10cef269344">
      <Terms xmlns="http://schemas.microsoft.com/office/infopath/2007/PartnerControls">
        <TermInfo xmlns="http://schemas.microsoft.com/office/infopath/2007/PartnerControls">
          <TermName xmlns="http://schemas.microsoft.com/office/infopath/2007/PartnerControls">Unclassified</TermName>
          <TermId xmlns="http://schemas.microsoft.com/office/infopath/2007/PartnerControls">7fa379f4-4aba-4692-ab80-7d39d3a23cf4</TermId>
        </TermInfo>
      </Terms>
    </pd01c257034b4e86b1f58279a3bd54c6>
    <g91c59fb10974fa1a03160ad8386f0f4 xmlns="9fd47c19-1c4a-4d7d-b342-c10cef269344">
      <Terms xmlns="http://schemas.microsoft.com/office/infopath/2007/PartnerControls"/>
    </g91c59fb10974fa1a03160ad8386f0f4>
    <Project_Phase xmlns="9fd47c19-1c4a-4d7d-b342-c10cef269344" xsi:nil="true"/>
    <Financial_x0020_Year xmlns="a5f32de4-e402-4188-b034-e71ca7d22e54" xsi:nil="true"/>
    <fb3179c379644f499d7166d0c985669b xmlns="9fd47c19-1c4a-4d7d-b342-c10cef269344">
      <Terms xmlns="http://schemas.microsoft.com/office/infopath/2007/PartnerControls">
        <TermInfo xmlns="http://schemas.microsoft.com/office/infopath/2007/PartnerControls">
          <TermName xmlns="http://schemas.microsoft.com/office/infopath/2007/PartnerControls">FOUO</TermName>
          <TermId xmlns="http://schemas.microsoft.com/office/infopath/2007/PartnerControls">955eb6fc-b35a-4808-8aa5-31e514fa3f26</TermId>
        </TermInfo>
      </Terms>
    </fb3179c379644f499d7166d0c985669b>
    <f2ccc2d036544b63b99cbcec8aa9ae6a xmlns="9fd47c19-1c4a-4d7d-b342-c10cef269344">
      <Terms xmlns="http://schemas.microsoft.com/office/infopath/2007/PartnerControls">
        <TermInfo xmlns="http://schemas.microsoft.com/office/infopath/2007/PartnerControls">
          <TermName xmlns="http://schemas.microsoft.com/office/infopath/2007/PartnerControls">Finance and Budget</TermName>
          <TermId xmlns="http://schemas.microsoft.com/office/infopath/2007/PartnerControls">7960b430-8ebc-43cf-898a-2b6b60256064</TermId>
        </TermInfo>
      </Terms>
    </f2ccc2d036544b63b99cbcec8aa9ae6a>
    <lcf76f155ced4ddcb4097134ff3c332f xmlns="021c6226-75de-4512-b189-de07ae8cb040">
      <Terms xmlns="http://schemas.microsoft.com/office/infopath/2007/PartnerControls"/>
    </lcf76f155ced4ddcb4097134ff3c332f>
    <lfd3071406224809a17b67e55409993d xmlns="9fd47c19-1c4a-4d7d-b342-c10cef269344">
      <Terms xmlns="http://schemas.microsoft.com/office/infopath/2007/PartnerControls"/>
    </lfd3071406224809a17b67e55409993d>
    <_dlc_DocId xmlns="a5f32de4-e402-4188-b034-e71ca7d22e54">DOCID706-1714886731-1385</_dlc_DocId>
    <_dlc_DocIdUrl xmlns="a5f32de4-e402-4188-b034-e71ca7d22e54">
      <Url>https://delwpvicgovau.sharepoint.com/sites/ecm_706/_layouts/15/DocIdRedir.aspx?ID=DOCID706-1714886731-1385</Url>
      <Description>DOCID706-1714886731-1385</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ECM V2 Project" ma:contentTypeID="0x0101009298E819CE1EBB4F8D2096B3E0F0C2911D00B8A02A3FF7663041AB165320EFFD47AF" ma:contentTypeVersion="157" ma:contentTypeDescription="All project related information. The library can be used to manage multiple projects." ma:contentTypeScope="" ma:versionID="f74bac23f600d71230feaa925d75b288">
  <xsd:schema xmlns:xsd="http://www.w3.org/2001/XMLSchema" xmlns:xs="http://www.w3.org/2001/XMLSchema" xmlns:p="http://schemas.microsoft.com/office/2006/metadata/properties" xmlns:ns2="9fd47c19-1c4a-4d7d-b342-c10cef269344" xmlns:ns3="a5f32de4-e402-4188-b034-e71ca7d22e54" xmlns:ns4="021c6226-75de-4512-b189-de07ae8cb040" xmlns:ns5="238e7bcd-03a0-4af2-8140-a640ebf65c41" xmlns:ns6="add75793-3539-4089-8056-52012629aff0" targetNamespace="http://schemas.microsoft.com/office/2006/metadata/properties" ma:root="true" ma:fieldsID="4950b785442360ac02f2a66c2d85ce45" ns2:_="" ns3:_="" ns4:_="" ns5:_="" ns6:_="">
    <xsd:import namespace="9fd47c19-1c4a-4d7d-b342-c10cef269344"/>
    <xsd:import namespace="a5f32de4-e402-4188-b034-e71ca7d22e54"/>
    <xsd:import namespace="021c6226-75de-4512-b189-de07ae8cb040"/>
    <xsd:import namespace="238e7bcd-03a0-4af2-8140-a640ebf65c41"/>
    <xsd:import namespace="add75793-3539-4089-8056-52012629aff0"/>
    <xsd:element name="properties">
      <xsd:complexType>
        <xsd:sequence>
          <xsd:element name="documentManagement">
            <xsd:complexType>
              <xsd:all>
                <xsd:element ref="ns3:_dlc_DocId" minOccurs="0"/>
                <xsd:element ref="ns3:_dlc_DocIdUrl" minOccurs="0"/>
                <xsd:element ref="ns3:_dlc_DocIdPersistId" minOccurs="0"/>
                <xsd:element ref="ns2:pd01c257034b4e86b1f58279a3bd54c6" minOccurs="0"/>
                <xsd:element ref="ns2:TaxCatchAll" minOccurs="0"/>
                <xsd:element ref="ns2:TaxCatchAllLabel" minOccurs="0"/>
                <xsd:element ref="ns2:fb3179c379644f499d7166d0c985669b" minOccurs="0"/>
                <xsd:element ref="ns2:b9b43b809ea4445880dbf70bb9849525" minOccurs="0"/>
                <xsd:element ref="ns2:Project_Phase" minOccurs="0"/>
                <xsd:element ref="ns2:f2ccc2d036544b63b99cbcec8aa9ae6a" minOccurs="0"/>
                <xsd:element ref="ns2:g91c59fb10974fa1a03160ad8386f0f4" minOccurs="0"/>
                <xsd:element ref="ns3:Financial_x0020_Year" minOccurs="0"/>
                <xsd:element ref="ns2:lfd3071406224809a17b67e55409993d" minOccurs="0"/>
                <xsd:element ref="ns4:MediaServiceAutoKeyPoints" minOccurs="0"/>
                <xsd:element ref="ns4:MediaServiceKeyPoints" minOccurs="0"/>
                <xsd:element ref="ns5:SharedWithUsers" minOccurs="0"/>
                <xsd:element ref="ns5:SharedWithDetails" minOccurs="0"/>
                <xsd:element ref="ns4:MediaServiceAutoTags" minOccurs="0"/>
                <xsd:element ref="ns4:MediaServiceOCR" minOccurs="0"/>
                <xsd:element ref="ns4:MediaServiceGenerationTime" minOccurs="0"/>
                <xsd:element ref="ns4:MediaServiceEventHashCode" minOccurs="0"/>
                <xsd:element ref="ns6:MediaServiceMetadata" minOccurs="0"/>
                <xsd:element ref="ns6:MediaServiceFastMetadata" minOccurs="0"/>
                <xsd:element ref="ns4:MediaServiceDateTaken" minOccurs="0"/>
                <xsd:element ref="ns2:ProjName"/>
                <xsd:element ref="ns4:MediaLengthInSeconds" minOccurs="0"/>
                <xsd:element ref="ns4:MediaServiceObjectDetectorVersions" minOccurs="0"/>
                <xsd:element ref="ns4:MediaServiceSearchProperties" minOccurs="0"/>
                <xsd:element ref="ns4:lcf76f155ced4ddcb4097134ff3c332f"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d47c19-1c4a-4d7d-b342-c10cef269344" elementFormDefault="qualified">
    <xsd:import namespace="http://schemas.microsoft.com/office/2006/documentManagement/types"/>
    <xsd:import namespace="http://schemas.microsoft.com/office/infopath/2007/PartnerControls"/>
    <xsd:element name="pd01c257034b4e86b1f58279a3bd54c6" ma:index="11" nillable="true" ma:taxonomy="true" ma:internalName="pd01c257034b4e86b1f58279a3bd54c6" ma:taxonomyFieldName="Security_x0020_Classification" ma:displayName="Security Classification" ma:readOnly="false" ma:default="1;#Unclassified|7fa379f4-4aba-4692-ab80-7d39d3a23cf4" ma:fieldId="{9d01c257-034b-4e86-b1f5-8279a3bd54c6}" ma:sspId="797aeec6-0273-40f2-ab3e-beee73212332" ma:termSetId="6da6c671-4dae-4188-8808-548c864e9f8b" ma:anchorId="00000000-0000-0000-0000-000000000000" ma:open="false" ma:isKeyword="false">
      <xsd:complexType>
        <xsd:sequence>
          <xsd:element ref="pc:Terms" minOccurs="0" maxOccurs="1"/>
        </xsd:sequence>
      </xsd:complexType>
    </xsd:element>
    <xsd:element name="TaxCatchAll" ma:index="12" nillable="true" ma:displayName="Taxonomy Catch All Column" ma:hidden="true" ma:list="{9d179a8f-83e0-4c7d-8fe4-89f3f57ddfed}" ma:internalName="TaxCatchAll" ma:showField="CatchAllData" ma:web="fdfd1d82-4430-489f-bb19-17335c97f2b6">
      <xsd:complexType>
        <xsd:complexContent>
          <xsd:extension base="dms:MultiChoiceLookup">
            <xsd:sequence>
              <xsd:element name="Value" type="dms:Lookup" maxOccurs="unbounded" minOccurs="0" nillable="true"/>
            </xsd:sequence>
          </xsd:extension>
        </xsd:complexContent>
      </xsd:complexType>
    </xsd:element>
    <xsd:element name="TaxCatchAllLabel" ma:index="13" nillable="true" ma:displayName="Taxonomy Catch All Column1" ma:hidden="true" ma:list="{9d179a8f-83e0-4c7d-8fe4-89f3f57ddfed}" ma:internalName="TaxCatchAllLabel" ma:readOnly="true" ma:showField="CatchAllDataLabel" ma:web="fdfd1d82-4430-489f-bb19-17335c97f2b6">
      <xsd:complexType>
        <xsd:complexContent>
          <xsd:extension base="dms:MultiChoiceLookup">
            <xsd:sequence>
              <xsd:element name="Value" type="dms:Lookup" maxOccurs="unbounded" minOccurs="0" nillable="true"/>
            </xsd:sequence>
          </xsd:extension>
        </xsd:complexContent>
      </xsd:complexType>
    </xsd:element>
    <xsd:element name="fb3179c379644f499d7166d0c985669b" ma:index="15" nillable="true" ma:taxonomy="true" ma:internalName="fb3179c379644f499d7166d0c985669b" ma:taxonomyFieldName="Dissemination_x0020_Limiting_x0020_Marker" ma:displayName="Dissemination Limiting Marker" ma:readOnly="false" ma:default="2;#FOUO|955eb6fc-b35a-4808-8aa5-31e514fa3f26" ma:fieldId="{fb3179c3-7964-4f49-9d71-66d0c985669b}" ma:sspId="797aeec6-0273-40f2-ab3e-beee73212332" ma:termSetId="f41b4dff-1c0e-42ed-b4e6-3638cbec140f" ma:anchorId="00000000-0000-0000-0000-000000000000" ma:open="false" ma:isKeyword="false">
      <xsd:complexType>
        <xsd:sequence>
          <xsd:element ref="pc:Terms" minOccurs="0" maxOccurs="1"/>
        </xsd:sequence>
      </xsd:complexType>
    </xsd:element>
    <xsd:element name="b9b43b809ea4445880dbf70bb9849525" ma:index="17" nillable="true" ma:taxonomy="true" ma:internalName="b9b43b809ea4445880dbf70bb9849525" ma:taxonomyFieldName="Department_x0020_Document_x0020_Type" ma:displayName="Department Document Type" ma:default="" ma:fieldId="{b9b43b80-9ea4-4458-80db-f70bb9849525}" ma:sspId="797aeec6-0273-40f2-ab3e-beee73212332" ma:termSetId="356315ab-6133-43a1-a2d6-d78a601e579c" ma:anchorId="00000000-0000-0000-0000-000000000000" ma:open="false" ma:isKeyword="false">
      <xsd:complexType>
        <xsd:sequence>
          <xsd:element ref="pc:Terms" minOccurs="0" maxOccurs="1"/>
        </xsd:sequence>
      </xsd:complexType>
    </xsd:element>
    <xsd:element name="Project_Phase" ma:index="19" nillable="true" ma:displayName="Project_Phase" ma:format="Dropdown" ma:internalName="Project_Phase">
      <xsd:simpleType>
        <xsd:restriction base="dms:Choice">
          <xsd:enumeration value="Initiate"/>
          <xsd:enumeration value="Plan"/>
          <xsd:enumeration value="Build"/>
          <xsd:enumeration value="Test"/>
          <xsd:enumeration value="Implement"/>
          <xsd:enumeration value="Run"/>
        </xsd:restriction>
      </xsd:simpleType>
    </xsd:element>
    <xsd:element name="f2ccc2d036544b63b99cbcec8aa9ae6a" ma:index="20" ma:taxonomy="true" ma:internalName="f2ccc2d036544b63b99cbcec8aa9ae6a" ma:taxonomyFieldName="Records_x0020_Class_x0020_Project" ma:displayName="Classification" ma:default="" ma:fieldId="{f2ccc2d0-3654-4b63-b99c-bcec8aa9ae6a}" ma:sspId="797aeec6-0273-40f2-ab3e-beee73212332" ma:termSetId="4258747f-0974-48f0-ac10-46f208a52cd4" ma:anchorId="6988e523-b3ea-42d5-8ccf-de7bd6c5ed85" ma:open="false" ma:isKeyword="false">
      <xsd:complexType>
        <xsd:sequence>
          <xsd:element ref="pc:Terms" minOccurs="0" maxOccurs="1"/>
        </xsd:sequence>
      </xsd:complexType>
    </xsd:element>
    <xsd:element name="g91c59fb10974fa1a03160ad8386f0f4" ma:index="21" nillable="true" ma:taxonomy="true" ma:internalName="g91c59fb10974fa1a03160ad8386f0f4" ma:taxonomyFieldName="Record_x0020_Purpose" ma:displayName="Record Purpose" ma:readOnly="false" ma:default="" ma:fieldId="{091c59fb-1097-4fa1-a031-60ad8386f0f4}" ma:sspId="797aeec6-0273-40f2-ab3e-beee73212332" ma:termSetId="bcf5a239-fe11-49e0-8a78-d51fb720f0dd" ma:anchorId="00000000-0000-0000-0000-000000000000" ma:open="false" ma:isKeyword="false">
      <xsd:complexType>
        <xsd:sequence>
          <xsd:element ref="pc:Terms" minOccurs="0" maxOccurs="1"/>
        </xsd:sequence>
      </xsd:complexType>
    </xsd:element>
    <xsd:element name="lfd3071406224809a17b67e55409993d" ma:index="25" nillable="true" ma:taxonomy="true" ma:internalName="lfd3071406224809a17b67e55409993d" ma:taxonomyFieldName="Region" ma:displayName="Region" ma:default="" ma:fieldId="{5fd30714-0622-4809-a17b-67e55409993d}" ma:sspId="797aeec6-0273-40f2-ab3e-beee73212332" ma:termSetId="7b4507a3-ea6b-4ab4-906b-a491e1f086bd" ma:anchorId="00000000-0000-0000-0000-000000000000" ma:open="false" ma:isKeyword="false">
      <xsd:complexType>
        <xsd:sequence>
          <xsd:element ref="pc:Terms" minOccurs="0" maxOccurs="1"/>
        </xsd:sequence>
      </xsd:complexType>
    </xsd:element>
    <xsd:element name="ProjName" ma:index="38" ma:displayName="Project Name" ma:description="ECM V2 Project Name" ma:format="Dropdown" ma:internalName="ProjName">
      <xsd:simpleType>
        <xsd:restriction base="dms:Choice">
          <xsd:enumeration value="25 Years of Coastcare"/>
          <xsd:enumeration value="CALD Student Project"/>
          <xsd:enumeration value="Coastcare Forum"/>
          <xsd:enumeration value="Nominations"/>
          <xsd:enumeration value="Portal"/>
          <xsd:enumeration value="Schools Kit"/>
          <xsd:enumeration value="Sharing The Love"/>
          <xsd:enumeration value="Victorian Marine &amp; Coastal Forum"/>
          <xsd:enumeration value="VolPoll"/>
          <xsd:enumeration value="Winter By The Sea"/>
          <xsd:enumeration value="Working for Victoria"/>
          <xsd:enumeration value="Sharing the Love"/>
        </xsd:restriction>
      </xsd:simpleType>
    </xsd:element>
  </xsd:schema>
  <xsd:schema xmlns:xsd="http://www.w3.org/2001/XMLSchema" xmlns:xs="http://www.w3.org/2001/XMLSchema" xmlns:dms="http://schemas.microsoft.com/office/2006/documentManagement/types" xmlns:pc="http://schemas.microsoft.com/office/infopath/2007/PartnerControls" targetNamespace="a5f32de4-e402-4188-b034-e71ca7d22e5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Financial_x0020_Year" ma:index="23" nillable="true" ma:displayName="Financial Year" ma:format="Dropdown" ma:internalName="Financial_x0020_Year">
      <xsd:simpleType>
        <xsd:restriction base="dms:Choice">
          <xsd:enumeration value="2027-28"/>
          <xsd:enumeration value="2026-27"/>
          <xsd:enumeration value="2025-26"/>
          <xsd:enumeration value="2024-25"/>
          <xsd:enumeration value="2023-24"/>
          <xsd:enumeration value="2022-23"/>
          <xsd:enumeration value="2021-22"/>
          <xsd:enumeration value="2020-21"/>
          <xsd:enumeration value="2019-20"/>
          <xsd:enumeration value="2018-19"/>
          <xsd:enumeration value="2017-18"/>
          <xsd:enumeration value="2016-17"/>
          <xsd:enumeration value="2015-16"/>
          <xsd:enumeration value="2014-15"/>
          <xsd:enumeration value="2013-14"/>
          <xsd:enumeration value="Other"/>
        </xsd:restriction>
      </xsd:simpleType>
    </xsd:element>
  </xsd:schema>
  <xsd:schema xmlns:xsd="http://www.w3.org/2001/XMLSchema" xmlns:xs="http://www.w3.org/2001/XMLSchema" xmlns:dms="http://schemas.microsoft.com/office/2006/documentManagement/types" xmlns:pc="http://schemas.microsoft.com/office/infopath/2007/PartnerControls" targetNamespace="021c6226-75de-4512-b189-de07ae8cb040" elementFormDefault="qualified">
    <xsd:import namespace="http://schemas.microsoft.com/office/2006/documentManagement/types"/>
    <xsd:import namespace="http://schemas.microsoft.com/office/infopath/2007/PartnerControls"/>
    <xsd:element name="MediaServiceAutoKeyPoints" ma:index="26" nillable="true" ma:displayName="MediaServiceAutoKeyPoints" ma:hidden="true" ma:internalName="MediaServiceAutoKeyPoints" ma:readOnly="true">
      <xsd:simpleType>
        <xsd:restriction base="dms:Note"/>
      </xsd:simpleType>
    </xsd:element>
    <xsd:element name="MediaServiceKeyPoints" ma:index="27" nillable="true" ma:displayName="KeyPoints" ma:internalName="MediaServiceKeyPoints" ma:readOnly="true">
      <xsd:simpleType>
        <xsd:restriction base="dms:Note">
          <xsd:maxLength value="255"/>
        </xsd:restriction>
      </xsd:simpleType>
    </xsd:element>
    <xsd:element name="MediaServiceAutoTags" ma:index="30" nillable="true" ma:displayName="Tags" ma:internalName="MediaServiceAutoTags" ma:readOnly="true">
      <xsd:simpleType>
        <xsd:restriction base="dms:Text"/>
      </xsd:simpleType>
    </xsd:element>
    <xsd:element name="MediaServiceOCR" ma:index="31" nillable="true" ma:displayName="Extracted Text" ma:internalName="MediaServiceOCR" ma:readOnly="true">
      <xsd:simpleType>
        <xsd:restriction base="dms:Note">
          <xsd:maxLength value="255"/>
        </xsd:restriction>
      </xsd:simpleType>
    </xsd:element>
    <xsd:element name="MediaServiceGenerationTime" ma:index="32" nillable="true" ma:displayName="MediaServiceGenerationTime" ma:hidden="true" ma:internalName="MediaServiceGenerationTime" ma:readOnly="true">
      <xsd:simpleType>
        <xsd:restriction base="dms:Text"/>
      </xsd:simpleType>
    </xsd:element>
    <xsd:element name="MediaServiceEventHashCode" ma:index="33" nillable="true" ma:displayName="MediaServiceEventHashCode" ma:hidden="true" ma:internalName="MediaServiceEventHashCode" ma:readOnly="true">
      <xsd:simpleType>
        <xsd:restriction base="dms:Text"/>
      </xsd:simpleType>
    </xsd:element>
    <xsd:element name="MediaServiceDateTaken" ma:index="36" nillable="true" ma:displayName="MediaServiceDateTaken" ma:hidden="true" ma:internalName="MediaServiceDateTaken" ma:readOnly="true">
      <xsd:simpleType>
        <xsd:restriction base="dms:Text"/>
      </xsd:simpleType>
    </xsd:element>
    <xsd:element name="MediaLengthInSeconds" ma:index="39" nillable="true" ma:displayName="MediaLengthInSeconds" ma:hidden="true" ma:internalName="MediaLengthInSeconds" ma:readOnly="true">
      <xsd:simpleType>
        <xsd:restriction base="dms:Unknown"/>
      </xsd:simpleType>
    </xsd:element>
    <xsd:element name="MediaServiceObjectDetectorVersions" ma:index="40" nillable="true" ma:displayName="MediaServiceObjectDetectorVersions" ma:hidden="true" ma:indexed="true" ma:internalName="MediaServiceObjectDetectorVersions" ma:readOnly="true">
      <xsd:simpleType>
        <xsd:restriction base="dms:Text"/>
      </xsd:simpleType>
    </xsd:element>
    <xsd:element name="MediaServiceSearchProperties" ma:index="41" nillable="true" ma:displayName="MediaServiceSearchProperties" ma:hidden="true" ma:internalName="MediaServiceSearchProperties" ma:readOnly="true">
      <xsd:simpleType>
        <xsd:restriction base="dms:Note"/>
      </xsd:simpleType>
    </xsd:element>
    <xsd:element name="lcf76f155ced4ddcb4097134ff3c332f" ma:index="43" nillable="true" ma:taxonomy="true" ma:internalName="lcf76f155ced4ddcb4097134ff3c332f" ma:taxonomyFieldName="MediaServiceImageTags" ma:displayName="Image Tags" ma:readOnly="false" ma:fieldId="{5cf76f15-5ced-4ddc-b409-7134ff3c332f}" ma:taxonomyMulti="true" ma:sspId="797aeec6-0273-40f2-ab3e-beee73212332" ma:termSetId="09814cd3-568e-fe90-9814-8d621ff8fb84" ma:anchorId="fba54fb3-c3e1-fe81-a776-ca4b69148c4d" ma:open="true" ma:isKeyword="false">
      <xsd:complexType>
        <xsd:sequence>
          <xsd:element ref="pc:Terms" minOccurs="0" maxOccurs="1"/>
        </xsd:sequence>
      </xsd:complexType>
    </xsd:element>
    <xsd:element name="MediaServiceLocation" ma:index="4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38e7bcd-03a0-4af2-8140-a640ebf65c41" elementFormDefault="qualified">
    <xsd:import namespace="http://schemas.microsoft.com/office/2006/documentManagement/types"/>
    <xsd:import namespace="http://schemas.microsoft.com/office/infopath/2007/PartnerControls"/>
    <xsd:element name="SharedWithUsers" ma:index="2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dd75793-3539-4089-8056-52012629aff0" elementFormDefault="qualified">
    <xsd:import namespace="http://schemas.microsoft.com/office/2006/documentManagement/types"/>
    <xsd:import namespace="http://schemas.microsoft.com/office/infopath/2007/PartnerControls"/>
    <xsd:element name="MediaServiceMetadata" ma:index="34" nillable="true" ma:displayName="MediaServiceMetadata" ma:hidden="true" ma:internalName="MediaServiceMetadata" ma:readOnly="true">
      <xsd:simpleType>
        <xsd:restriction base="dms:Note"/>
      </xsd:simpleType>
    </xsd:element>
    <xsd:element name="MediaServiceFastMetadata" ma:index="35"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8"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SharedContentType xmlns="Microsoft.SharePoint.Taxonomy.ContentTypeSync" SourceId="797aeec6-0273-40f2-ab3e-beee73212332" ContentTypeId="0x0101009298E819CE1EBB4F8D2096B3E0F0C291" PreviousValue="false"/>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18DCA10-7189-450F-8A10-468442F50C7A}">
  <ds:schemaRefs>
    <ds:schemaRef ds:uri="http://schemas.microsoft.com/office/2006/metadata/properties"/>
    <ds:schemaRef ds:uri="http://schemas.microsoft.com/office/infopath/2007/PartnerControls"/>
    <ds:schemaRef ds:uri="9fd47c19-1c4a-4d7d-b342-c10cef269344"/>
    <ds:schemaRef ds:uri="a5f32de4-e402-4188-b034-e71ca7d22e54"/>
    <ds:schemaRef ds:uri="021c6226-75de-4512-b189-de07ae8cb040"/>
  </ds:schemaRefs>
</ds:datastoreItem>
</file>

<file path=customXml/itemProps2.xml><?xml version="1.0" encoding="utf-8"?>
<ds:datastoreItem xmlns:ds="http://schemas.openxmlformats.org/officeDocument/2006/customXml" ds:itemID="{3227EC17-90FC-4C46-9CCC-C0B76C3D1C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d47c19-1c4a-4d7d-b342-c10cef269344"/>
    <ds:schemaRef ds:uri="a5f32de4-e402-4188-b034-e71ca7d22e54"/>
    <ds:schemaRef ds:uri="021c6226-75de-4512-b189-de07ae8cb040"/>
    <ds:schemaRef ds:uri="238e7bcd-03a0-4af2-8140-a640ebf65c41"/>
    <ds:schemaRef ds:uri="add75793-3539-4089-8056-52012629aff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1EEADE1-2ED7-46C1-ADF8-68E8F61C5C9B}">
  <ds:schemaRefs>
    <ds:schemaRef ds:uri="http://schemas.microsoft.com/sharepoint/events"/>
  </ds:schemaRefs>
</ds:datastoreItem>
</file>

<file path=customXml/itemProps4.xml><?xml version="1.0" encoding="utf-8"?>
<ds:datastoreItem xmlns:ds="http://schemas.openxmlformats.org/officeDocument/2006/customXml" ds:itemID="{1A78D8CA-297A-44F7-BF48-DE13F057A173}">
  <ds:schemaRefs>
    <ds:schemaRef ds:uri="Microsoft.SharePoint.Taxonomy.ContentTypeSync"/>
  </ds:schemaRefs>
</ds:datastoreItem>
</file>

<file path=customXml/itemProps5.xml><?xml version="1.0" encoding="utf-8"?>
<ds:datastoreItem xmlns:ds="http://schemas.openxmlformats.org/officeDocument/2006/customXml" ds:itemID="{AA913732-C89D-4757-9B49-661F1F32DA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182</TotalTime>
  <Words>846</Words>
  <Application>Microsoft Office PowerPoint</Application>
  <PresentationFormat>On-screen Show (4:3)</PresentationFormat>
  <Paragraphs>100</Paragraphs>
  <Slides>28</Slides>
  <Notes>28</Notes>
  <HiddenSlides>0</HiddenSlides>
  <MMClips>0</MMClips>
  <ScaleCrop>false</ScaleCrop>
  <HeadingPairs>
    <vt:vector size="4" baseType="variant">
      <vt:variant>
        <vt:lpstr>Theme</vt:lpstr>
      </vt:variant>
      <vt:variant>
        <vt:i4>2</vt:i4>
      </vt:variant>
      <vt:variant>
        <vt:lpstr>Slide Titles</vt:lpstr>
      </vt:variant>
      <vt:variant>
        <vt:i4>28</vt:i4>
      </vt:variant>
    </vt:vector>
  </HeadingPairs>
  <TitlesOfParts>
    <vt:vector size="30" baseType="lpstr">
      <vt:lpstr>Simple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Seaweed Solutions for Sustainable Futures</dc:title>
  <cp:lastModifiedBy>Laura R Town-Hopkinson (DEECA)</cp:lastModifiedBy>
  <cp:revision>26</cp:revision>
  <dcterms:modified xsi:type="dcterms:W3CDTF">2026-06-17T23:21:53Z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257e2ab-f512-40e2-9c9a-c64247360765_Enabled">
    <vt:lpwstr>true</vt:lpwstr>
  </property>
  <property fmtid="{D5CDD505-2E9C-101B-9397-08002B2CF9AE}" pid="3" name="MSIP_Label_4257e2ab-f512-40e2-9c9a-c64247360765_SetDate">
    <vt:lpwstr>2022-09-22T04:09:33Z</vt:lpwstr>
  </property>
  <property fmtid="{D5CDD505-2E9C-101B-9397-08002B2CF9AE}" pid="4" name="MSIP_Label_4257e2ab-f512-40e2-9c9a-c64247360765_Method">
    <vt:lpwstr>Privileged</vt:lpwstr>
  </property>
  <property fmtid="{D5CDD505-2E9C-101B-9397-08002B2CF9AE}" pid="5" name="MSIP_Label_4257e2ab-f512-40e2-9c9a-c64247360765_Name">
    <vt:lpwstr>OFFICIAL</vt:lpwstr>
  </property>
  <property fmtid="{D5CDD505-2E9C-101B-9397-08002B2CF9AE}" pid="6" name="MSIP_Label_4257e2ab-f512-40e2-9c9a-c64247360765_SiteId">
    <vt:lpwstr>e8bdd6f7-fc18-4e48-a554-7f547927223b</vt:lpwstr>
  </property>
  <property fmtid="{D5CDD505-2E9C-101B-9397-08002B2CF9AE}" pid="7" name="MSIP_Label_4257e2ab-f512-40e2-9c9a-c64247360765_ActionId">
    <vt:lpwstr>944b2bb5-5f64-4a61-902b-af85e895f72f</vt:lpwstr>
  </property>
  <property fmtid="{D5CDD505-2E9C-101B-9397-08002B2CF9AE}" pid="8" name="MSIP_Label_4257e2ab-f512-40e2-9c9a-c64247360765_ContentBits">
    <vt:lpwstr>2</vt:lpwstr>
  </property>
  <property fmtid="{D5CDD505-2E9C-101B-9397-08002B2CF9AE}" pid="9" name="ContentTypeId">
    <vt:lpwstr>0x0101009298E819CE1EBB4F8D2096B3E0F0C2911D00B8A02A3FF7663041AB165320EFFD47AF</vt:lpwstr>
  </property>
  <property fmtid="{D5CDD505-2E9C-101B-9397-08002B2CF9AE}" pid="10" name="Region">
    <vt:lpwstr/>
  </property>
  <property fmtid="{D5CDD505-2E9C-101B-9397-08002B2CF9AE}" pid="11" name="MediaServiceImageTags">
    <vt:lpwstr/>
  </property>
  <property fmtid="{D5CDD505-2E9C-101B-9397-08002B2CF9AE}" pid="12" name="Records Class Project">
    <vt:lpwstr>15;#Finance and Budget|7960b430-8ebc-43cf-898a-2b6b60256064</vt:lpwstr>
  </property>
  <property fmtid="{D5CDD505-2E9C-101B-9397-08002B2CF9AE}" pid="13" name="Records_x0020_Class_x0020_Project">
    <vt:lpwstr>15;#Finance and Budget|7960b430-8ebc-43cf-898a-2b6b60256064</vt:lpwstr>
  </property>
  <property fmtid="{D5CDD505-2E9C-101B-9397-08002B2CF9AE}" pid="14" name="Department Document Type">
    <vt:lpwstr/>
  </property>
  <property fmtid="{D5CDD505-2E9C-101B-9397-08002B2CF9AE}" pid="15" name="Dissemination Limiting Marker">
    <vt:lpwstr>2;#FOUO|955eb6fc-b35a-4808-8aa5-31e514fa3f26</vt:lpwstr>
  </property>
  <property fmtid="{D5CDD505-2E9C-101B-9397-08002B2CF9AE}" pid="16" name="Security Classification">
    <vt:lpwstr>1;#Unclassified|7fa379f4-4aba-4692-ab80-7d39d3a23cf4</vt:lpwstr>
  </property>
  <property fmtid="{D5CDD505-2E9C-101B-9397-08002B2CF9AE}" pid="17" name="Record Purpose">
    <vt:lpwstr/>
  </property>
  <property fmtid="{D5CDD505-2E9C-101B-9397-08002B2CF9AE}" pid="18" name="Security_x0020_Classification">
    <vt:lpwstr>1;#Unclassified|7fa379f4-4aba-4692-ab80-7d39d3a23cf4</vt:lpwstr>
  </property>
  <property fmtid="{D5CDD505-2E9C-101B-9397-08002B2CF9AE}" pid="19" name="Record_x0020_Purpose">
    <vt:lpwstr/>
  </property>
  <property fmtid="{D5CDD505-2E9C-101B-9397-08002B2CF9AE}" pid="20" name="Department_x0020_Document_x0020_Type">
    <vt:lpwstr/>
  </property>
  <property fmtid="{D5CDD505-2E9C-101B-9397-08002B2CF9AE}" pid="21" name="Dissemination_x0020_Limiting_x0020_Marker">
    <vt:lpwstr>2;#FOUO|955eb6fc-b35a-4808-8aa5-31e514fa3f26</vt:lpwstr>
  </property>
  <property fmtid="{D5CDD505-2E9C-101B-9397-08002B2CF9AE}" pid="22" name="_dlc_DocIdItemGuid">
    <vt:lpwstr>25e52265-0906-4e53-bb4e-dffbf7caef85</vt:lpwstr>
  </property>
  <property fmtid="{D5CDD505-2E9C-101B-9397-08002B2CF9AE}" pid="23" name="_docset_NoMedatataSyncRequired">
    <vt:lpwstr>False</vt:lpwstr>
  </property>
</Properties>
</file>