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7" r:id="rId1"/>
    <p:sldMasterId id="2147483668" r:id="rId2"/>
  </p:sldMasterIdLst>
  <p:notesMasterIdLst>
    <p:notesMasterId r:id="rId44"/>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Lst>
  <p:sldSz cx="9144000" cy="6858000" type="screen4x3"/>
  <p:notesSz cx="6858000" cy="9144000"/>
  <p:embeddedFontLst>
    <p:embeddedFont>
      <p:font typeface="Calibri" panose="020F0502020204030204" pitchFamily="34" charset="0"/>
      <p:regular r:id="rId45"/>
      <p:bold r:id="rId46"/>
      <p:italic r:id="rId47"/>
      <p:boldItalic r:id="rId48"/>
    </p:embeddedFont>
    <p:embeddedFont>
      <p:font typeface="Comfortaa" panose="020B0604020202020204" charset="0"/>
      <p:regular r:id="rId49"/>
      <p:bold r:id="rId50"/>
    </p:embeddedFont>
    <p:embeddedFont>
      <p:font typeface="Helvetica Neue" panose="020B0604020202020204" charset="0"/>
      <p:regular r:id="rId51"/>
      <p:bold r:id="rId52"/>
      <p:italic r:id="rId53"/>
      <p:boldItalic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2910">
          <p15:clr>
            <a:srgbClr val="9AA0A6"/>
          </p15:clr>
        </p15:guide>
        <p15:guide id="2" orient="horz" pos="261">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1740" y="102"/>
      </p:cViewPr>
      <p:guideLst>
        <p:guide pos="2910"/>
        <p:guide orient="horz" pos="26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2.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5.fntdata"/><Relationship Id="rId57"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52"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4.fntdata"/><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font" Target="fonts/font7.fntdata"/><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11c992dcfc2_0_1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11c992dcfc2_0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11c992dcfc2_0_2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11c992dcfc2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11c992dcfc2_0_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11c992dcfc2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11c992dcfc2_0_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11c992dcfc2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11c992dcfc2_0_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11c992dcfc2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11c992dcfc2_0_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11c992dcfc2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11c992dcfc2_0_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11c992dcfc2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11c992dcfc2_0_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11c992dcfc2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11c992dcfc2_0_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11c992dcfc2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11c992dcfc2_0_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11c992dcfc2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11c992dcfc2_0_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11c992dcfc2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123b158ee25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123b158ee2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11c992dcfc2_0_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11c992dcfc2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11c992dcfc2_0_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11c992dcfc2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11c992dcfc2_0_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11c992dcfc2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11c992dcfc2_0_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 name="Google Shape;379;g11c992dcfc2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11c992dcfc2_0_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11c992dcfc2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11c992dcfc2_0_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 name="Google Shape;391;g11c992dcfc2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11c992dcfc2_0_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11c992dcfc2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11c992dcfc2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1" name="Google Shape;401;g11c992dcfc2_0_1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11c992dcfc2_0_1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 name="Google Shape;418;g11c992dcfc2_0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12d060af03c_0_1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12d060af03c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12122aafb15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4" name="Google Shape;214;g12122aafb15_0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11c992dcfc2_0_2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 name="Google Shape;434;g11c992dcfc2_0_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12f58f74ee0_1_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12f58f74ee0_1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12f58f74ee0_1_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 name="Google Shape;451;g12f58f74ee0_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12f58f74ee0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0" name="Google Shape;460;g12f58f74ee0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12f58f74ee0_1_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8" name="Google Shape;468;g12f58f74ee0_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11c992dcfc2_0_1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11c992dcfc2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11c992dcfc2_0_2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4" name="Google Shape;484;g11c992dcfc2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11c992dcfc2_0_1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3" name="Google Shape;493;g11c992dcfc2_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g11c992dcfc2_0_1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 name="Google Shape;500;g11c992dcfc2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g11c992dcfc2_0_1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7" name="Google Shape;507;g11c992dcfc2_0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121954c0666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121954c0666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g11c992dcfc2_0_2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4" name="Google Shape;514;g11c992dcfc2_0_2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11c992dcfc2_0_2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3" name="Google Shape;523;g11c992dcfc2_0_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121954c0666_0_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121954c0666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121225f2cf0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9" name="Google Shape;249;g121225f2cf0_0_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f3e3ac5826_1_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f3e3ac5826_1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f3e3ac5826_1_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f3e3ac5826_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f3e3ac5826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f3e3ac582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G 1 Cover B 1 1">
  <p:cSld name="TITLE_1_1_1">
    <p:spTree>
      <p:nvGrpSpPr>
        <p:cNvPr id="1" name="Shape 11"/>
        <p:cNvGrpSpPr/>
        <p:nvPr/>
      </p:nvGrpSpPr>
      <p:grpSpPr>
        <a:xfrm>
          <a:off x="0" y="0"/>
          <a:ext cx="0" cy="0"/>
          <a:chOff x="0" y="0"/>
          <a:chExt cx="0" cy="0"/>
        </a:xfrm>
      </p:grpSpPr>
      <p:pic>
        <p:nvPicPr>
          <p:cNvPr id="12" name="Google Shape;12;p2"/>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750"/>
            <a:ext cx="9144000" cy="2545350"/>
          </a:xfrm>
          <a:prstGeom prst="rect">
            <a:avLst/>
          </a:prstGeom>
          <a:noFill/>
          <a:ln>
            <a:noFill/>
          </a:ln>
        </p:spPr>
      </p:pic>
      <p:sp>
        <p:nvSpPr>
          <p:cNvPr id="13" name="Google Shape;13;p2"/>
          <p:cNvSpPr txBox="1"/>
          <p:nvPr/>
        </p:nvSpPr>
        <p:spPr>
          <a:xfrm>
            <a:off x="0" y="1453775"/>
            <a:ext cx="4901100" cy="449100"/>
          </a:xfrm>
          <a:prstGeom prst="rect">
            <a:avLst/>
          </a:prstGeom>
          <a:noFill/>
          <a:ln>
            <a:noFill/>
          </a:ln>
        </p:spPr>
        <p:txBody>
          <a:bodyPr spcFirstLastPara="1" wrap="square" lIns="16457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0" i="0" u="none" strike="noStrike" cap="none">
                <a:solidFill>
                  <a:srgbClr val="000000"/>
                </a:solidFill>
                <a:highlight>
                  <a:srgbClr val="FBAF33"/>
                </a:highlight>
                <a:latin typeface="Arial"/>
                <a:ea typeface="Arial"/>
                <a:cs typeface="Arial"/>
                <a:sym typeface="Arial"/>
              </a:rPr>
              <a:t>K̓TSI H̓A̓GI̓UƛA</a:t>
            </a:r>
            <a:r>
              <a:rPr lang="en" sz="1600" b="1" i="0" u="none" strike="noStrike" cap="none">
                <a:solidFill>
                  <a:srgbClr val="000000"/>
                </a:solidFill>
                <a:highlight>
                  <a:srgbClr val="FBAF33"/>
                </a:highlight>
                <a:latin typeface="Comfortaa"/>
                <a:ea typeface="Comfortaa"/>
                <a:cs typeface="Comfortaa"/>
                <a:sym typeface="Comfortaa"/>
              </a:rPr>
              <a:t> - DON’T OVERHARVEST</a:t>
            </a:r>
            <a:endParaRPr sz="1600" b="1" i="0" u="none" strike="noStrike" cap="none">
              <a:solidFill>
                <a:srgbClr val="000000"/>
              </a:solidFill>
              <a:highlight>
                <a:srgbClr val="FBAF33"/>
              </a:highlight>
              <a:latin typeface="Comfortaa"/>
              <a:ea typeface="Comfortaa"/>
              <a:cs typeface="Comfortaa"/>
              <a:sym typeface="Comfortaa"/>
            </a:endParaRPr>
          </a:p>
          <a:p>
            <a:pPr marL="0" marR="0" lvl="0" indent="0" algn="l" rtl="0">
              <a:lnSpc>
                <a:spcPct val="100000"/>
              </a:lnSpc>
              <a:spcBef>
                <a:spcPts val="0"/>
              </a:spcBef>
              <a:spcAft>
                <a:spcPts val="0"/>
              </a:spcAft>
              <a:buClr>
                <a:schemeClr val="dk1"/>
              </a:buClr>
              <a:buSzPts val="1100"/>
              <a:buFont typeface="Arial"/>
              <a:buNone/>
            </a:pPr>
            <a:endParaRPr sz="1600" b="1" i="0" u="none" strike="noStrike" cap="none">
              <a:solidFill>
                <a:srgbClr val="000000"/>
              </a:solidFill>
              <a:highlight>
                <a:srgbClr val="FBAF33"/>
              </a:highlight>
              <a:latin typeface="Comfortaa"/>
              <a:ea typeface="Comfortaa"/>
              <a:cs typeface="Comfortaa"/>
              <a:sym typeface="Comfortaa"/>
            </a:endParaRPr>
          </a:p>
          <a:p>
            <a:pPr marL="0" marR="0" lvl="0" indent="0" algn="l" rtl="0">
              <a:lnSpc>
                <a:spcPct val="100000"/>
              </a:lnSpc>
              <a:spcBef>
                <a:spcPts val="0"/>
              </a:spcBef>
              <a:spcAft>
                <a:spcPts val="0"/>
              </a:spcAft>
              <a:buClr>
                <a:schemeClr val="dk1"/>
              </a:buClr>
              <a:buSzPts val="1100"/>
              <a:buFont typeface="Arial"/>
              <a:buNone/>
            </a:pPr>
            <a:endParaRPr sz="1600" b="1" i="0" u="none" strike="noStrike" cap="none">
              <a:solidFill>
                <a:srgbClr val="000000"/>
              </a:solidFill>
              <a:highlight>
                <a:srgbClr val="FBAF33"/>
              </a:highlight>
              <a:latin typeface="Comfortaa"/>
              <a:ea typeface="Comfortaa"/>
              <a:cs typeface="Comfortaa"/>
              <a:sym typeface="Comfortaa"/>
            </a:endParaRPr>
          </a:p>
          <a:p>
            <a:pPr marL="0" marR="0" lvl="0" indent="0" algn="l" rtl="0">
              <a:lnSpc>
                <a:spcPct val="100000"/>
              </a:lnSpc>
              <a:spcBef>
                <a:spcPts val="0"/>
              </a:spcBef>
              <a:spcAft>
                <a:spcPts val="0"/>
              </a:spcAft>
              <a:buClr>
                <a:schemeClr val="dk1"/>
              </a:buClr>
              <a:buSzPts val="1100"/>
              <a:buFont typeface="Arial"/>
              <a:buNone/>
            </a:pPr>
            <a:endParaRPr sz="1600" b="1" i="0" u="none" strike="noStrike" cap="none">
              <a:solidFill>
                <a:srgbClr val="000000"/>
              </a:solidFill>
              <a:highlight>
                <a:srgbClr val="FBAF33"/>
              </a:highlight>
              <a:latin typeface="Comfortaa"/>
              <a:ea typeface="Comfortaa"/>
              <a:cs typeface="Comfortaa"/>
              <a:sym typeface="Comfortaa"/>
            </a:endParaRPr>
          </a:p>
          <a:p>
            <a:pPr marL="0" marR="0" lvl="0" indent="0" algn="l" rtl="0">
              <a:lnSpc>
                <a:spcPct val="100000"/>
              </a:lnSpc>
              <a:spcBef>
                <a:spcPts val="0"/>
              </a:spcBef>
              <a:spcAft>
                <a:spcPts val="0"/>
              </a:spcAft>
              <a:buClr>
                <a:srgbClr val="000000"/>
              </a:buClr>
              <a:buSzPts val="1600"/>
              <a:buFont typeface="Arial"/>
              <a:buNone/>
            </a:pPr>
            <a:endParaRPr sz="1600" b="1" i="0" u="none" strike="noStrike" cap="none">
              <a:solidFill>
                <a:srgbClr val="000000"/>
              </a:solidFill>
              <a:highlight>
                <a:srgbClr val="FBAF33"/>
              </a:highlight>
              <a:latin typeface="Comfortaa"/>
              <a:ea typeface="Comfortaa"/>
              <a:cs typeface="Comfortaa"/>
              <a:sym typeface="Comfortaa"/>
            </a:endParaRPr>
          </a:p>
        </p:txBody>
      </p:sp>
      <p:sp>
        <p:nvSpPr>
          <p:cNvPr id="14" name="Google Shape;14;p2"/>
          <p:cNvSpPr txBox="1"/>
          <p:nvPr/>
        </p:nvSpPr>
        <p:spPr>
          <a:xfrm>
            <a:off x="0" y="1748375"/>
            <a:ext cx="5013600" cy="796200"/>
          </a:xfrm>
          <a:prstGeom prst="rect">
            <a:avLst/>
          </a:prstGeom>
          <a:noFill/>
          <a:ln>
            <a:noFill/>
          </a:ln>
        </p:spPr>
        <p:txBody>
          <a:bodyPr spcFirstLastPara="1" wrap="square" lIns="164575" tIns="91425" rIns="91425" bIns="91425" anchor="t" anchorCtr="0">
            <a:noAutofit/>
          </a:bodyPr>
          <a:lstStyle/>
          <a:p>
            <a:pPr marL="0" marR="0" lvl="0" indent="0" algn="l" rtl="0">
              <a:lnSpc>
                <a:spcPct val="115000"/>
              </a:lnSpc>
              <a:spcBef>
                <a:spcPts val="0"/>
              </a:spcBef>
              <a:spcAft>
                <a:spcPts val="0"/>
              </a:spcAft>
              <a:buClr>
                <a:srgbClr val="000000"/>
              </a:buClr>
              <a:buSzPts val="3000"/>
              <a:buFont typeface="Arial"/>
              <a:buNone/>
            </a:pPr>
            <a:r>
              <a:rPr lang="en" sz="3000" b="1" i="0" u="none" strike="noStrike" cap="none">
                <a:solidFill>
                  <a:srgbClr val="FFFFFF"/>
                </a:solidFill>
                <a:highlight>
                  <a:srgbClr val="BA812E"/>
                </a:highlight>
                <a:latin typeface="Comfortaa"/>
                <a:ea typeface="Comfortaa"/>
                <a:cs typeface="Comfortaa"/>
                <a:sym typeface="Comfortaa"/>
              </a:rPr>
              <a:t>HERRING HANDBOOK</a:t>
            </a:r>
            <a:endParaRPr sz="3000" b="1" i="0" u="none" strike="noStrike" cap="none">
              <a:solidFill>
                <a:srgbClr val="FFFFFF"/>
              </a:solidFill>
              <a:highlight>
                <a:srgbClr val="BA812E"/>
              </a:highlight>
              <a:latin typeface="Comfortaa"/>
              <a:ea typeface="Comfortaa"/>
              <a:cs typeface="Comfortaa"/>
              <a:sym typeface="Comfortaa"/>
            </a:endParaRPr>
          </a:p>
        </p:txBody>
      </p:sp>
      <p:cxnSp>
        <p:nvCxnSpPr>
          <p:cNvPr id="15" name="Google Shape;15;p2"/>
          <p:cNvCxnSpPr/>
          <p:nvPr/>
        </p:nvCxnSpPr>
        <p:spPr>
          <a:xfrm>
            <a:off x="0" y="2544608"/>
            <a:ext cx="9146700" cy="0"/>
          </a:xfrm>
          <a:prstGeom prst="straightConnector1">
            <a:avLst/>
          </a:prstGeom>
          <a:noFill/>
          <a:ln w="9525" cap="flat" cmpd="sng">
            <a:solidFill>
              <a:srgbClr val="595959"/>
            </a:solidFill>
            <a:prstDash val="solid"/>
            <a:round/>
            <a:headEnd type="none" w="sm" len="sm"/>
            <a:tailEnd type="none" w="sm" len="sm"/>
          </a:ln>
        </p:spPr>
      </p:cxnSp>
      <p:cxnSp>
        <p:nvCxnSpPr>
          <p:cNvPr id="16" name="Google Shape;16;p2"/>
          <p:cNvCxnSpPr/>
          <p:nvPr/>
        </p:nvCxnSpPr>
        <p:spPr>
          <a:xfrm>
            <a:off x="4186350" y="2944325"/>
            <a:ext cx="0" cy="3647100"/>
          </a:xfrm>
          <a:prstGeom prst="straightConnector1">
            <a:avLst/>
          </a:prstGeom>
          <a:noFill/>
          <a:ln w="19050" cap="flat" cmpd="sng">
            <a:solidFill>
              <a:srgbClr val="FBAF33"/>
            </a:solidFill>
            <a:prstDash val="dot"/>
            <a:round/>
            <a:headEnd type="none" w="sm" len="sm"/>
            <a:tailEnd type="none" w="sm" len="sm"/>
          </a:ln>
        </p:spPr>
      </p:cxnSp>
      <p:pic>
        <p:nvPicPr>
          <p:cNvPr id="17" name="Google Shape;17;p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313979" y="-9100"/>
            <a:ext cx="659400" cy="871827"/>
          </a:xfrm>
          <a:prstGeom prst="rect">
            <a:avLst/>
          </a:prstGeom>
          <a:noFill/>
          <a:ln>
            <a:noFill/>
          </a:ln>
        </p:spPr>
      </p:pic>
      <p:sp>
        <p:nvSpPr>
          <p:cNvPr id="18" name="Google Shape;18;p2"/>
          <p:cNvSpPr txBox="1"/>
          <p:nvPr/>
        </p:nvSpPr>
        <p:spPr>
          <a:xfrm>
            <a:off x="327000" y="2932075"/>
            <a:ext cx="3653100" cy="3651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600"/>
              <a:buFont typeface="Arial"/>
              <a:buNone/>
            </a:pPr>
            <a:r>
              <a:rPr lang="en" sz="2600" b="1" i="0" u="none" strike="noStrike" cap="none">
                <a:solidFill>
                  <a:srgbClr val="72501D"/>
                </a:solidFill>
                <a:latin typeface="Comfortaa"/>
                <a:ea typeface="Comfortaa"/>
                <a:cs typeface="Comfortaa"/>
                <a:sym typeface="Comfortaa"/>
              </a:rPr>
              <a:t>“So much depends on herring, including us!”</a:t>
            </a:r>
            <a:endParaRPr sz="2600" b="1" i="0" u="none" strike="noStrike" cap="none">
              <a:solidFill>
                <a:srgbClr val="72501D"/>
              </a:solidFill>
              <a:latin typeface="Comfortaa"/>
              <a:ea typeface="Comfortaa"/>
              <a:cs typeface="Comfortaa"/>
              <a:sym typeface="Comfortaa"/>
            </a:endParaRPr>
          </a:p>
          <a:p>
            <a:pPr marL="0" marR="0" lvl="0" indent="0" algn="l" rtl="0">
              <a:lnSpc>
                <a:spcPct val="100000"/>
              </a:lnSpc>
              <a:spcBef>
                <a:spcPts val="0"/>
              </a:spcBef>
              <a:spcAft>
                <a:spcPts val="0"/>
              </a:spcAft>
              <a:buClr>
                <a:schemeClr val="dk1"/>
              </a:buClr>
              <a:buSzPts val="1100"/>
              <a:buFont typeface="Arial"/>
              <a:buNone/>
            </a:pPr>
            <a:r>
              <a:rPr lang="en" sz="1600" b="1" i="1" u="none" strike="noStrike" cap="none">
                <a:solidFill>
                  <a:srgbClr val="72501D"/>
                </a:solidFill>
                <a:latin typeface="Comfortaa"/>
                <a:ea typeface="Comfortaa"/>
                <a:cs typeface="Comfortaa"/>
                <a:sym typeface="Comfortaa"/>
              </a:rPr>
              <a:t>                          </a:t>
            </a:r>
            <a:r>
              <a:rPr lang="en" sz="1700" b="1" i="1" u="none" strike="noStrike" cap="none">
                <a:solidFill>
                  <a:srgbClr val="72501D"/>
                </a:solidFill>
                <a:latin typeface="Comfortaa"/>
                <a:ea typeface="Comfortaa"/>
                <a:cs typeface="Comfortaa"/>
                <a:sym typeface="Comfortaa"/>
              </a:rPr>
              <a:t>  - Jordan Wilson</a:t>
            </a:r>
            <a:endParaRPr sz="1700" b="1" i="1" u="none" strike="noStrike" cap="none">
              <a:solidFill>
                <a:srgbClr val="72501D"/>
              </a:solidFill>
              <a:latin typeface="Comfortaa"/>
              <a:ea typeface="Comfortaa"/>
              <a:cs typeface="Comfortaa"/>
              <a:sym typeface="Comfortaa"/>
            </a:endParaRPr>
          </a:p>
          <a:p>
            <a:pPr marL="457200" marR="0" lvl="0" indent="0" algn="l" rtl="0">
              <a:lnSpc>
                <a:spcPct val="100000"/>
              </a:lnSpc>
              <a:spcBef>
                <a:spcPts val="0"/>
              </a:spcBef>
              <a:spcAft>
                <a:spcPts val="0"/>
              </a:spcAft>
              <a:buClr>
                <a:srgbClr val="000000"/>
              </a:buClr>
              <a:buSzPts val="2800"/>
              <a:buFont typeface="Arial"/>
              <a:buNone/>
            </a:pPr>
            <a:endParaRPr sz="2800" b="1" i="0" u="none" strike="noStrike" cap="none">
              <a:solidFill>
                <a:srgbClr val="72501D"/>
              </a:solidFill>
              <a:latin typeface="Comfortaa"/>
              <a:ea typeface="Comfortaa"/>
              <a:cs typeface="Comfortaa"/>
              <a:sym typeface="Comfortaa"/>
            </a:endParaRPr>
          </a:p>
        </p:txBody>
      </p:sp>
      <p:sp>
        <p:nvSpPr>
          <p:cNvPr id="19" name="Google Shape;19;p2"/>
          <p:cNvSpPr/>
          <p:nvPr/>
        </p:nvSpPr>
        <p:spPr>
          <a:xfrm>
            <a:off x="54225" y="6302300"/>
            <a:ext cx="5583900" cy="4491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extLst>
    <p:ext uri="{DCECCB84-F9BA-43D5-87BE-67443E8EF086}">
      <p15:sldGuideLst xmlns:p15="http://schemas.microsoft.com/office/powerpoint/2012/main">
        <p15:guide id="1" orient="horz" pos="1440">
          <p15:clr>
            <a:srgbClr val="FA7B17"/>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1"/>
        <p:cNvGrpSpPr/>
        <p:nvPr/>
      </p:nvGrpSpPr>
      <p:grpSpPr>
        <a:xfrm>
          <a:off x="0" y="0"/>
          <a:ext cx="0" cy="0"/>
          <a:chOff x="0" y="0"/>
          <a:chExt cx="0" cy="0"/>
        </a:xfrm>
      </p:grpSpPr>
      <p:sp>
        <p:nvSpPr>
          <p:cNvPr id="132" name="Google Shape;132;p12"/>
          <p:cNvSpPr txBox="1">
            <a:spLocks noGrp="1"/>
          </p:cNvSpPr>
          <p:nvPr>
            <p:ph type="ctrTitle"/>
          </p:nvPr>
        </p:nvSpPr>
        <p:spPr>
          <a:xfrm>
            <a:off x="686944" y="1124233"/>
            <a:ext cx="7785354" cy="2391580"/>
          </a:xfrm>
          <a:prstGeom prst="rect">
            <a:avLst/>
          </a:prstGeom>
          <a:noFill/>
          <a:ln>
            <a:noFill/>
          </a:ln>
        </p:spPr>
        <p:txBody>
          <a:bodyPr spcFirstLastPara="1" wrap="square" lIns="109700" tIns="54850" rIns="109700" bIns="5485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700"/>
              <a:buNone/>
              <a:defRPr/>
            </a:lvl2pPr>
            <a:lvl3pPr lvl="2">
              <a:spcBef>
                <a:spcPts val="0"/>
              </a:spcBef>
              <a:spcAft>
                <a:spcPts val="0"/>
              </a:spcAft>
              <a:buSzPts val="1700"/>
              <a:buNone/>
              <a:defRPr/>
            </a:lvl3pPr>
            <a:lvl4pPr lvl="3">
              <a:spcBef>
                <a:spcPts val="0"/>
              </a:spcBef>
              <a:spcAft>
                <a:spcPts val="0"/>
              </a:spcAft>
              <a:buSzPts val="1700"/>
              <a:buNone/>
              <a:defRPr/>
            </a:lvl4pPr>
            <a:lvl5pPr lvl="4">
              <a:spcBef>
                <a:spcPts val="0"/>
              </a:spcBef>
              <a:spcAft>
                <a:spcPts val="0"/>
              </a:spcAft>
              <a:buSzPts val="1700"/>
              <a:buNone/>
              <a:defRPr/>
            </a:lvl5pPr>
            <a:lvl6pPr lvl="5">
              <a:spcBef>
                <a:spcPts val="0"/>
              </a:spcBef>
              <a:spcAft>
                <a:spcPts val="0"/>
              </a:spcAft>
              <a:buSzPts val="1700"/>
              <a:buNone/>
              <a:defRPr/>
            </a:lvl6pPr>
            <a:lvl7pPr lvl="6">
              <a:spcBef>
                <a:spcPts val="0"/>
              </a:spcBef>
              <a:spcAft>
                <a:spcPts val="0"/>
              </a:spcAft>
              <a:buSzPts val="1700"/>
              <a:buNone/>
              <a:defRPr/>
            </a:lvl7pPr>
            <a:lvl8pPr lvl="7">
              <a:spcBef>
                <a:spcPts val="0"/>
              </a:spcBef>
              <a:spcAft>
                <a:spcPts val="0"/>
              </a:spcAft>
              <a:buSzPts val="1700"/>
              <a:buNone/>
              <a:defRPr/>
            </a:lvl8pPr>
            <a:lvl9pPr lvl="8">
              <a:spcBef>
                <a:spcPts val="0"/>
              </a:spcBef>
              <a:spcAft>
                <a:spcPts val="0"/>
              </a:spcAft>
              <a:buSzPts val="1700"/>
              <a:buNone/>
              <a:defRPr/>
            </a:lvl9pPr>
          </a:lstStyle>
          <a:p>
            <a:endParaRPr/>
          </a:p>
        </p:txBody>
      </p:sp>
      <p:sp>
        <p:nvSpPr>
          <p:cNvPr id="133" name="Google Shape;133;p12"/>
          <p:cNvSpPr txBox="1">
            <a:spLocks noGrp="1"/>
          </p:cNvSpPr>
          <p:nvPr>
            <p:ph type="subTitle" idx="1"/>
          </p:nvPr>
        </p:nvSpPr>
        <p:spPr>
          <a:xfrm>
            <a:off x="1144906" y="3608041"/>
            <a:ext cx="6869430" cy="1658521"/>
          </a:xfrm>
          <a:prstGeom prst="rect">
            <a:avLst/>
          </a:prstGeom>
          <a:noFill/>
          <a:ln>
            <a:noFill/>
          </a:ln>
        </p:spPr>
        <p:txBody>
          <a:bodyPr spcFirstLastPara="1" wrap="square" lIns="109700" tIns="54850" rIns="109700" bIns="5485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34" name="Google Shape;134;p12"/>
          <p:cNvSpPr txBox="1">
            <a:spLocks noGrp="1"/>
          </p:cNvSpPr>
          <p:nvPr>
            <p:ph type="dt" idx="10"/>
          </p:nvPr>
        </p:nvSpPr>
        <p:spPr>
          <a:xfrm>
            <a:off x="629698" y="6366946"/>
            <a:ext cx="2060830" cy="365734"/>
          </a:xfrm>
          <a:prstGeom prst="rect">
            <a:avLst/>
          </a:prstGeom>
          <a:noFill/>
          <a:ln>
            <a:noFill/>
          </a:ln>
        </p:spPr>
        <p:txBody>
          <a:bodyPr spcFirstLastPara="1" wrap="square" lIns="109700" tIns="54850" rIns="109700" bIns="54850" anchor="ctr" anchorCtr="0">
            <a:noAutofit/>
          </a:bodyPr>
          <a:lstStyle>
            <a:lvl1pPr lvl="0" algn="l">
              <a:spcBef>
                <a:spcPts val="0"/>
              </a:spcBef>
              <a:spcAft>
                <a:spcPts val="0"/>
              </a:spcAft>
              <a:buSzPts val="1700"/>
              <a:buNone/>
              <a:defRPr/>
            </a:lvl1pPr>
            <a:lvl2pPr lvl="1" algn="l">
              <a:spcBef>
                <a:spcPts val="0"/>
              </a:spcBef>
              <a:spcAft>
                <a:spcPts val="0"/>
              </a:spcAft>
              <a:buSzPts val="1700"/>
              <a:buNone/>
              <a:defRPr/>
            </a:lvl2pPr>
            <a:lvl3pPr lvl="2" algn="l">
              <a:spcBef>
                <a:spcPts val="0"/>
              </a:spcBef>
              <a:spcAft>
                <a:spcPts val="0"/>
              </a:spcAft>
              <a:buSzPts val="1700"/>
              <a:buNone/>
              <a:defRPr/>
            </a:lvl3pPr>
            <a:lvl4pPr lvl="3" algn="l">
              <a:spcBef>
                <a:spcPts val="0"/>
              </a:spcBef>
              <a:spcAft>
                <a:spcPts val="0"/>
              </a:spcAft>
              <a:buSzPts val="1700"/>
              <a:buNone/>
              <a:defRPr/>
            </a:lvl4pPr>
            <a:lvl5pPr lvl="4" algn="l">
              <a:spcBef>
                <a:spcPts val="0"/>
              </a:spcBef>
              <a:spcAft>
                <a:spcPts val="0"/>
              </a:spcAft>
              <a:buSzPts val="1700"/>
              <a:buNone/>
              <a:defRPr/>
            </a:lvl5pPr>
            <a:lvl6pPr lvl="5" algn="l">
              <a:spcBef>
                <a:spcPts val="0"/>
              </a:spcBef>
              <a:spcAft>
                <a:spcPts val="0"/>
              </a:spcAft>
              <a:buSzPts val="1700"/>
              <a:buNone/>
              <a:defRPr/>
            </a:lvl6pPr>
            <a:lvl7pPr lvl="6" algn="l">
              <a:spcBef>
                <a:spcPts val="0"/>
              </a:spcBef>
              <a:spcAft>
                <a:spcPts val="0"/>
              </a:spcAft>
              <a:buSzPts val="1700"/>
              <a:buNone/>
              <a:defRPr/>
            </a:lvl7pPr>
            <a:lvl8pPr lvl="7" algn="l">
              <a:spcBef>
                <a:spcPts val="0"/>
              </a:spcBef>
              <a:spcAft>
                <a:spcPts val="0"/>
              </a:spcAft>
              <a:buSzPts val="1700"/>
              <a:buNone/>
              <a:defRPr/>
            </a:lvl8pPr>
            <a:lvl9pPr lvl="8" algn="l">
              <a:spcBef>
                <a:spcPts val="0"/>
              </a:spcBef>
              <a:spcAft>
                <a:spcPts val="0"/>
              </a:spcAft>
              <a:buSzPts val="1700"/>
              <a:buNone/>
              <a:defRPr/>
            </a:lvl9pPr>
          </a:lstStyle>
          <a:p>
            <a:endParaRPr/>
          </a:p>
        </p:txBody>
      </p:sp>
      <p:sp>
        <p:nvSpPr>
          <p:cNvPr id="135" name="Google Shape;135;p12"/>
          <p:cNvSpPr txBox="1">
            <a:spLocks noGrp="1"/>
          </p:cNvSpPr>
          <p:nvPr>
            <p:ph type="ftr" idx="11"/>
          </p:nvPr>
        </p:nvSpPr>
        <p:spPr>
          <a:xfrm>
            <a:off x="3033998" y="6366946"/>
            <a:ext cx="3091243" cy="365734"/>
          </a:xfrm>
          <a:prstGeom prst="rect">
            <a:avLst/>
          </a:prstGeom>
          <a:noFill/>
          <a:ln>
            <a:noFill/>
          </a:ln>
        </p:spPr>
        <p:txBody>
          <a:bodyPr spcFirstLastPara="1" wrap="square" lIns="109700" tIns="54850" rIns="109700" bIns="54850" anchor="ctr" anchorCtr="0">
            <a:noAutofit/>
          </a:bodyPr>
          <a:lstStyle>
            <a:lvl1pPr lvl="0" algn="ctr">
              <a:spcBef>
                <a:spcPts val="0"/>
              </a:spcBef>
              <a:spcAft>
                <a:spcPts val="0"/>
              </a:spcAft>
              <a:buSzPts val="1700"/>
              <a:buNone/>
              <a:defRPr/>
            </a:lvl1pPr>
            <a:lvl2pPr lvl="1" algn="l">
              <a:spcBef>
                <a:spcPts val="0"/>
              </a:spcBef>
              <a:spcAft>
                <a:spcPts val="0"/>
              </a:spcAft>
              <a:buSzPts val="1700"/>
              <a:buNone/>
              <a:defRPr/>
            </a:lvl2pPr>
            <a:lvl3pPr lvl="2" algn="l">
              <a:spcBef>
                <a:spcPts val="0"/>
              </a:spcBef>
              <a:spcAft>
                <a:spcPts val="0"/>
              </a:spcAft>
              <a:buSzPts val="1700"/>
              <a:buNone/>
              <a:defRPr/>
            </a:lvl3pPr>
            <a:lvl4pPr lvl="3" algn="l">
              <a:spcBef>
                <a:spcPts val="0"/>
              </a:spcBef>
              <a:spcAft>
                <a:spcPts val="0"/>
              </a:spcAft>
              <a:buSzPts val="1700"/>
              <a:buNone/>
              <a:defRPr/>
            </a:lvl4pPr>
            <a:lvl5pPr lvl="4" algn="l">
              <a:spcBef>
                <a:spcPts val="0"/>
              </a:spcBef>
              <a:spcAft>
                <a:spcPts val="0"/>
              </a:spcAft>
              <a:buSzPts val="1700"/>
              <a:buNone/>
              <a:defRPr/>
            </a:lvl5pPr>
            <a:lvl6pPr lvl="5" algn="l">
              <a:spcBef>
                <a:spcPts val="0"/>
              </a:spcBef>
              <a:spcAft>
                <a:spcPts val="0"/>
              </a:spcAft>
              <a:buSzPts val="1700"/>
              <a:buNone/>
              <a:defRPr/>
            </a:lvl6pPr>
            <a:lvl7pPr lvl="6" algn="l">
              <a:spcBef>
                <a:spcPts val="0"/>
              </a:spcBef>
              <a:spcAft>
                <a:spcPts val="0"/>
              </a:spcAft>
              <a:buSzPts val="1700"/>
              <a:buNone/>
              <a:defRPr/>
            </a:lvl7pPr>
            <a:lvl8pPr lvl="7" algn="l">
              <a:spcBef>
                <a:spcPts val="0"/>
              </a:spcBef>
              <a:spcAft>
                <a:spcPts val="0"/>
              </a:spcAft>
              <a:buSzPts val="1700"/>
              <a:buNone/>
              <a:defRPr/>
            </a:lvl8pPr>
            <a:lvl9pPr lvl="8" algn="l">
              <a:spcBef>
                <a:spcPts val="0"/>
              </a:spcBef>
              <a:spcAft>
                <a:spcPts val="0"/>
              </a:spcAft>
              <a:buSzPts val="1700"/>
              <a:buNone/>
              <a:defRPr/>
            </a:lvl9pPr>
          </a:lstStyle>
          <a:p>
            <a:endParaRPr/>
          </a:p>
        </p:txBody>
      </p:sp>
      <p:sp>
        <p:nvSpPr>
          <p:cNvPr id="136" name="Google Shape;136;p12"/>
          <p:cNvSpPr txBox="1">
            <a:spLocks noGrp="1"/>
          </p:cNvSpPr>
          <p:nvPr>
            <p:ph type="sldNum" idx="12"/>
          </p:nvPr>
        </p:nvSpPr>
        <p:spPr>
          <a:xfrm>
            <a:off x="6468713" y="6366946"/>
            <a:ext cx="2060830" cy="365734"/>
          </a:xfrm>
          <a:prstGeom prst="rect">
            <a:avLst/>
          </a:prstGeom>
          <a:noFill/>
          <a:ln>
            <a:noFill/>
          </a:ln>
        </p:spPr>
        <p:txBody>
          <a:bodyPr spcFirstLastPara="1" wrap="square" lIns="109700" tIns="54850" rIns="109700" bIns="54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37"/>
        <p:cNvGrpSpPr/>
        <p:nvPr/>
      </p:nvGrpSpPr>
      <p:grpSpPr>
        <a:xfrm>
          <a:off x="0" y="0"/>
          <a:ext cx="0" cy="0"/>
          <a:chOff x="0" y="0"/>
          <a:chExt cx="0" cy="0"/>
        </a:xfrm>
      </p:grpSpPr>
      <p:sp>
        <p:nvSpPr>
          <p:cNvPr id="138" name="Google Shape;138;p13"/>
          <p:cNvSpPr txBox="1">
            <a:spLocks noGrp="1"/>
          </p:cNvSpPr>
          <p:nvPr>
            <p:ph type="title"/>
          </p:nvPr>
        </p:nvSpPr>
        <p:spPr>
          <a:xfrm>
            <a:off x="629698" y="365735"/>
            <a:ext cx="7899845" cy="1327772"/>
          </a:xfrm>
          <a:prstGeom prst="rect">
            <a:avLst/>
          </a:prstGeom>
          <a:noFill/>
          <a:ln>
            <a:noFill/>
          </a:ln>
        </p:spPr>
        <p:txBody>
          <a:bodyPr spcFirstLastPara="1" wrap="square" lIns="109700" tIns="54850" rIns="109700" bIns="54850" anchor="ctr" anchorCtr="0">
            <a:normAutofit/>
          </a:bodyPr>
          <a:lstStyle>
            <a:lvl1pPr lvl="0" algn="l">
              <a:lnSpc>
                <a:spcPct val="90000"/>
              </a:lnSpc>
              <a:spcBef>
                <a:spcPts val="0"/>
              </a:spcBef>
              <a:spcAft>
                <a:spcPts val="0"/>
              </a:spcAft>
              <a:buClr>
                <a:schemeClr val="dk1"/>
              </a:buClr>
              <a:buSzPts val="2200"/>
              <a:buNone/>
              <a:defRPr/>
            </a:lvl1pPr>
            <a:lvl2pPr lvl="1">
              <a:spcBef>
                <a:spcPts val="0"/>
              </a:spcBef>
              <a:spcAft>
                <a:spcPts val="0"/>
              </a:spcAft>
              <a:buSzPts val="1700"/>
              <a:buNone/>
              <a:defRPr/>
            </a:lvl2pPr>
            <a:lvl3pPr lvl="2">
              <a:spcBef>
                <a:spcPts val="0"/>
              </a:spcBef>
              <a:spcAft>
                <a:spcPts val="0"/>
              </a:spcAft>
              <a:buSzPts val="1700"/>
              <a:buNone/>
              <a:defRPr/>
            </a:lvl3pPr>
            <a:lvl4pPr lvl="3">
              <a:spcBef>
                <a:spcPts val="0"/>
              </a:spcBef>
              <a:spcAft>
                <a:spcPts val="0"/>
              </a:spcAft>
              <a:buSzPts val="1700"/>
              <a:buNone/>
              <a:defRPr/>
            </a:lvl4pPr>
            <a:lvl5pPr lvl="4">
              <a:spcBef>
                <a:spcPts val="0"/>
              </a:spcBef>
              <a:spcAft>
                <a:spcPts val="0"/>
              </a:spcAft>
              <a:buSzPts val="1700"/>
              <a:buNone/>
              <a:defRPr/>
            </a:lvl5pPr>
            <a:lvl6pPr lvl="5">
              <a:spcBef>
                <a:spcPts val="0"/>
              </a:spcBef>
              <a:spcAft>
                <a:spcPts val="0"/>
              </a:spcAft>
              <a:buSzPts val="1700"/>
              <a:buNone/>
              <a:defRPr/>
            </a:lvl6pPr>
            <a:lvl7pPr lvl="6">
              <a:spcBef>
                <a:spcPts val="0"/>
              </a:spcBef>
              <a:spcAft>
                <a:spcPts val="0"/>
              </a:spcAft>
              <a:buSzPts val="1700"/>
              <a:buNone/>
              <a:defRPr/>
            </a:lvl7pPr>
            <a:lvl8pPr lvl="7">
              <a:spcBef>
                <a:spcPts val="0"/>
              </a:spcBef>
              <a:spcAft>
                <a:spcPts val="0"/>
              </a:spcAft>
              <a:buSzPts val="1700"/>
              <a:buNone/>
              <a:defRPr/>
            </a:lvl8pPr>
            <a:lvl9pPr lvl="8">
              <a:spcBef>
                <a:spcPts val="0"/>
              </a:spcBef>
              <a:spcAft>
                <a:spcPts val="0"/>
              </a:spcAft>
              <a:buSzPts val="1700"/>
              <a:buNone/>
              <a:defRPr/>
            </a:lvl9pPr>
          </a:lstStyle>
          <a:p>
            <a:endParaRPr/>
          </a:p>
        </p:txBody>
      </p:sp>
      <p:sp>
        <p:nvSpPr>
          <p:cNvPr id="139" name="Google Shape;139;p13"/>
          <p:cNvSpPr txBox="1">
            <a:spLocks noGrp="1"/>
          </p:cNvSpPr>
          <p:nvPr>
            <p:ph type="body" idx="1"/>
          </p:nvPr>
        </p:nvSpPr>
        <p:spPr>
          <a:xfrm>
            <a:off x="629698" y="1828668"/>
            <a:ext cx="7899845" cy="4358591"/>
          </a:xfrm>
          <a:prstGeom prst="rect">
            <a:avLst/>
          </a:prstGeom>
          <a:noFill/>
          <a:ln>
            <a:noFill/>
          </a:ln>
        </p:spPr>
        <p:txBody>
          <a:bodyPr spcFirstLastPara="1" wrap="square" lIns="109700" tIns="54850" rIns="109700" bIns="54850" anchor="t" anchorCtr="0">
            <a:normAutofit/>
          </a:bodyPr>
          <a:lstStyle>
            <a:lvl1pPr marL="457200" lvl="0" indent="-368300" algn="l">
              <a:lnSpc>
                <a:spcPct val="90000"/>
              </a:lnSpc>
              <a:spcBef>
                <a:spcPts val="1000"/>
              </a:spcBef>
              <a:spcAft>
                <a:spcPts val="0"/>
              </a:spcAft>
              <a:buClr>
                <a:schemeClr val="dk1"/>
              </a:buClr>
              <a:buSzPts val="2200"/>
              <a:buChar char="•"/>
              <a:defRPr/>
            </a:lvl1pPr>
            <a:lvl2pPr marL="914400" lvl="1" indent="-368300" algn="l">
              <a:lnSpc>
                <a:spcPct val="90000"/>
              </a:lnSpc>
              <a:spcBef>
                <a:spcPts val="500"/>
              </a:spcBef>
              <a:spcAft>
                <a:spcPts val="0"/>
              </a:spcAft>
              <a:buClr>
                <a:schemeClr val="dk1"/>
              </a:buClr>
              <a:buSzPts val="2200"/>
              <a:buChar char="•"/>
              <a:defRPr/>
            </a:lvl2pPr>
            <a:lvl3pPr marL="1371600" lvl="2" indent="-368300" algn="l">
              <a:lnSpc>
                <a:spcPct val="90000"/>
              </a:lnSpc>
              <a:spcBef>
                <a:spcPts val="500"/>
              </a:spcBef>
              <a:spcAft>
                <a:spcPts val="0"/>
              </a:spcAft>
              <a:buClr>
                <a:schemeClr val="dk1"/>
              </a:buClr>
              <a:buSzPts val="2200"/>
              <a:buChar char="•"/>
              <a:defRPr/>
            </a:lvl3pPr>
            <a:lvl4pPr marL="1828800" lvl="3" indent="-368300" algn="l">
              <a:lnSpc>
                <a:spcPct val="90000"/>
              </a:lnSpc>
              <a:spcBef>
                <a:spcPts val="500"/>
              </a:spcBef>
              <a:spcAft>
                <a:spcPts val="0"/>
              </a:spcAft>
              <a:buClr>
                <a:schemeClr val="dk1"/>
              </a:buClr>
              <a:buSzPts val="2200"/>
              <a:buChar char="•"/>
              <a:defRPr/>
            </a:lvl4pPr>
            <a:lvl5pPr marL="2286000" lvl="4" indent="-368300" algn="l">
              <a:lnSpc>
                <a:spcPct val="90000"/>
              </a:lnSpc>
              <a:spcBef>
                <a:spcPts val="500"/>
              </a:spcBef>
              <a:spcAft>
                <a:spcPts val="0"/>
              </a:spcAft>
              <a:buClr>
                <a:schemeClr val="dk1"/>
              </a:buClr>
              <a:buSzPts val="2200"/>
              <a:buChar char="•"/>
              <a:defRPr/>
            </a:lvl5pPr>
            <a:lvl6pPr marL="2743200" lvl="5" indent="-368300" algn="l">
              <a:lnSpc>
                <a:spcPct val="90000"/>
              </a:lnSpc>
              <a:spcBef>
                <a:spcPts val="500"/>
              </a:spcBef>
              <a:spcAft>
                <a:spcPts val="0"/>
              </a:spcAft>
              <a:buClr>
                <a:schemeClr val="dk1"/>
              </a:buClr>
              <a:buSzPts val="2200"/>
              <a:buChar char="•"/>
              <a:defRPr/>
            </a:lvl6pPr>
            <a:lvl7pPr marL="3200400" lvl="6" indent="-368300" algn="l">
              <a:lnSpc>
                <a:spcPct val="90000"/>
              </a:lnSpc>
              <a:spcBef>
                <a:spcPts val="500"/>
              </a:spcBef>
              <a:spcAft>
                <a:spcPts val="0"/>
              </a:spcAft>
              <a:buClr>
                <a:schemeClr val="dk1"/>
              </a:buClr>
              <a:buSzPts val="2200"/>
              <a:buChar char="•"/>
              <a:defRPr/>
            </a:lvl7pPr>
            <a:lvl8pPr marL="3657600" lvl="7" indent="-368300" algn="l">
              <a:lnSpc>
                <a:spcPct val="90000"/>
              </a:lnSpc>
              <a:spcBef>
                <a:spcPts val="500"/>
              </a:spcBef>
              <a:spcAft>
                <a:spcPts val="0"/>
              </a:spcAft>
              <a:buClr>
                <a:schemeClr val="dk1"/>
              </a:buClr>
              <a:buSzPts val="2200"/>
              <a:buChar char="•"/>
              <a:defRPr/>
            </a:lvl8pPr>
            <a:lvl9pPr marL="4114800" lvl="8" indent="-368300" algn="l">
              <a:lnSpc>
                <a:spcPct val="90000"/>
              </a:lnSpc>
              <a:spcBef>
                <a:spcPts val="500"/>
              </a:spcBef>
              <a:spcAft>
                <a:spcPts val="0"/>
              </a:spcAft>
              <a:buClr>
                <a:schemeClr val="dk1"/>
              </a:buClr>
              <a:buSzPts val="2200"/>
              <a:buChar char="•"/>
              <a:defRPr/>
            </a:lvl9pPr>
          </a:lstStyle>
          <a:p>
            <a:endParaRPr/>
          </a:p>
        </p:txBody>
      </p:sp>
      <p:sp>
        <p:nvSpPr>
          <p:cNvPr id="140" name="Google Shape;140;p13"/>
          <p:cNvSpPr txBox="1">
            <a:spLocks noGrp="1"/>
          </p:cNvSpPr>
          <p:nvPr>
            <p:ph type="dt" idx="10"/>
          </p:nvPr>
        </p:nvSpPr>
        <p:spPr>
          <a:xfrm>
            <a:off x="629698" y="6366946"/>
            <a:ext cx="2060830" cy="365734"/>
          </a:xfrm>
          <a:prstGeom prst="rect">
            <a:avLst/>
          </a:prstGeom>
          <a:noFill/>
          <a:ln>
            <a:noFill/>
          </a:ln>
        </p:spPr>
        <p:txBody>
          <a:bodyPr spcFirstLastPara="1" wrap="square" lIns="109700" tIns="54850" rIns="109700" bIns="54850" anchor="ctr" anchorCtr="0">
            <a:noAutofit/>
          </a:bodyPr>
          <a:lstStyle>
            <a:lvl1pPr lvl="0" algn="l">
              <a:spcBef>
                <a:spcPts val="0"/>
              </a:spcBef>
              <a:spcAft>
                <a:spcPts val="0"/>
              </a:spcAft>
              <a:buSzPts val="1700"/>
              <a:buNone/>
              <a:defRPr/>
            </a:lvl1pPr>
            <a:lvl2pPr lvl="1" algn="l">
              <a:spcBef>
                <a:spcPts val="0"/>
              </a:spcBef>
              <a:spcAft>
                <a:spcPts val="0"/>
              </a:spcAft>
              <a:buSzPts val="1700"/>
              <a:buNone/>
              <a:defRPr/>
            </a:lvl2pPr>
            <a:lvl3pPr lvl="2" algn="l">
              <a:spcBef>
                <a:spcPts val="0"/>
              </a:spcBef>
              <a:spcAft>
                <a:spcPts val="0"/>
              </a:spcAft>
              <a:buSzPts val="1700"/>
              <a:buNone/>
              <a:defRPr/>
            </a:lvl3pPr>
            <a:lvl4pPr lvl="3" algn="l">
              <a:spcBef>
                <a:spcPts val="0"/>
              </a:spcBef>
              <a:spcAft>
                <a:spcPts val="0"/>
              </a:spcAft>
              <a:buSzPts val="1700"/>
              <a:buNone/>
              <a:defRPr/>
            </a:lvl4pPr>
            <a:lvl5pPr lvl="4" algn="l">
              <a:spcBef>
                <a:spcPts val="0"/>
              </a:spcBef>
              <a:spcAft>
                <a:spcPts val="0"/>
              </a:spcAft>
              <a:buSzPts val="1700"/>
              <a:buNone/>
              <a:defRPr/>
            </a:lvl5pPr>
            <a:lvl6pPr lvl="5" algn="l">
              <a:spcBef>
                <a:spcPts val="0"/>
              </a:spcBef>
              <a:spcAft>
                <a:spcPts val="0"/>
              </a:spcAft>
              <a:buSzPts val="1700"/>
              <a:buNone/>
              <a:defRPr/>
            </a:lvl6pPr>
            <a:lvl7pPr lvl="6" algn="l">
              <a:spcBef>
                <a:spcPts val="0"/>
              </a:spcBef>
              <a:spcAft>
                <a:spcPts val="0"/>
              </a:spcAft>
              <a:buSzPts val="1700"/>
              <a:buNone/>
              <a:defRPr/>
            </a:lvl7pPr>
            <a:lvl8pPr lvl="7" algn="l">
              <a:spcBef>
                <a:spcPts val="0"/>
              </a:spcBef>
              <a:spcAft>
                <a:spcPts val="0"/>
              </a:spcAft>
              <a:buSzPts val="1700"/>
              <a:buNone/>
              <a:defRPr/>
            </a:lvl8pPr>
            <a:lvl9pPr lvl="8" algn="l">
              <a:spcBef>
                <a:spcPts val="0"/>
              </a:spcBef>
              <a:spcAft>
                <a:spcPts val="0"/>
              </a:spcAft>
              <a:buSzPts val="1700"/>
              <a:buNone/>
              <a:defRPr/>
            </a:lvl9pPr>
          </a:lstStyle>
          <a:p>
            <a:endParaRPr/>
          </a:p>
        </p:txBody>
      </p:sp>
      <p:sp>
        <p:nvSpPr>
          <p:cNvPr id="141" name="Google Shape;141;p13"/>
          <p:cNvSpPr txBox="1">
            <a:spLocks noGrp="1"/>
          </p:cNvSpPr>
          <p:nvPr>
            <p:ph type="ftr" idx="11"/>
          </p:nvPr>
        </p:nvSpPr>
        <p:spPr>
          <a:xfrm>
            <a:off x="3033998" y="6366946"/>
            <a:ext cx="3091243" cy="365734"/>
          </a:xfrm>
          <a:prstGeom prst="rect">
            <a:avLst/>
          </a:prstGeom>
          <a:noFill/>
          <a:ln>
            <a:noFill/>
          </a:ln>
        </p:spPr>
        <p:txBody>
          <a:bodyPr spcFirstLastPara="1" wrap="square" lIns="109700" tIns="54850" rIns="109700" bIns="54850" anchor="ctr" anchorCtr="0">
            <a:noAutofit/>
          </a:bodyPr>
          <a:lstStyle>
            <a:lvl1pPr lvl="0" algn="ctr">
              <a:spcBef>
                <a:spcPts val="0"/>
              </a:spcBef>
              <a:spcAft>
                <a:spcPts val="0"/>
              </a:spcAft>
              <a:buSzPts val="1700"/>
              <a:buNone/>
              <a:defRPr/>
            </a:lvl1pPr>
            <a:lvl2pPr lvl="1" algn="l">
              <a:spcBef>
                <a:spcPts val="0"/>
              </a:spcBef>
              <a:spcAft>
                <a:spcPts val="0"/>
              </a:spcAft>
              <a:buSzPts val="1700"/>
              <a:buNone/>
              <a:defRPr/>
            </a:lvl2pPr>
            <a:lvl3pPr lvl="2" algn="l">
              <a:spcBef>
                <a:spcPts val="0"/>
              </a:spcBef>
              <a:spcAft>
                <a:spcPts val="0"/>
              </a:spcAft>
              <a:buSzPts val="1700"/>
              <a:buNone/>
              <a:defRPr/>
            </a:lvl3pPr>
            <a:lvl4pPr lvl="3" algn="l">
              <a:spcBef>
                <a:spcPts val="0"/>
              </a:spcBef>
              <a:spcAft>
                <a:spcPts val="0"/>
              </a:spcAft>
              <a:buSzPts val="1700"/>
              <a:buNone/>
              <a:defRPr/>
            </a:lvl4pPr>
            <a:lvl5pPr lvl="4" algn="l">
              <a:spcBef>
                <a:spcPts val="0"/>
              </a:spcBef>
              <a:spcAft>
                <a:spcPts val="0"/>
              </a:spcAft>
              <a:buSzPts val="1700"/>
              <a:buNone/>
              <a:defRPr/>
            </a:lvl5pPr>
            <a:lvl6pPr lvl="5" algn="l">
              <a:spcBef>
                <a:spcPts val="0"/>
              </a:spcBef>
              <a:spcAft>
                <a:spcPts val="0"/>
              </a:spcAft>
              <a:buSzPts val="1700"/>
              <a:buNone/>
              <a:defRPr/>
            </a:lvl6pPr>
            <a:lvl7pPr lvl="6" algn="l">
              <a:spcBef>
                <a:spcPts val="0"/>
              </a:spcBef>
              <a:spcAft>
                <a:spcPts val="0"/>
              </a:spcAft>
              <a:buSzPts val="1700"/>
              <a:buNone/>
              <a:defRPr/>
            </a:lvl7pPr>
            <a:lvl8pPr lvl="7" algn="l">
              <a:spcBef>
                <a:spcPts val="0"/>
              </a:spcBef>
              <a:spcAft>
                <a:spcPts val="0"/>
              </a:spcAft>
              <a:buSzPts val="1700"/>
              <a:buNone/>
              <a:defRPr/>
            </a:lvl8pPr>
            <a:lvl9pPr lvl="8" algn="l">
              <a:spcBef>
                <a:spcPts val="0"/>
              </a:spcBef>
              <a:spcAft>
                <a:spcPts val="0"/>
              </a:spcAft>
              <a:buSzPts val="1700"/>
              <a:buNone/>
              <a:defRPr/>
            </a:lvl9pPr>
          </a:lstStyle>
          <a:p>
            <a:endParaRPr/>
          </a:p>
        </p:txBody>
      </p:sp>
      <p:sp>
        <p:nvSpPr>
          <p:cNvPr id="142" name="Google Shape;142;p13"/>
          <p:cNvSpPr txBox="1">
            <a:spLocks noGrp="1"/>
          </p:cNvSpPr>
          <p:nvPr>
            <p:ph type="sldNum" idx="12"/>
          </p:nvPr>
        </p:nvSpPr>
        <p:spPr>
          <a:xfrm>
            <a:off x="6468713" y="6366946"/>
            <a:ext cx="2060830" cy="365734"/>
          </a:xfrm>
          <a:prstGeom prst="rect">
            <a:avLst/>
          </a:prstGeom>
          <a:noFill/>
          <a:ln>
            <a:noFill/>
          </a:ln>
        </p:spPr>
        <p:txBody>
          <a:bodyPr spcFirstLastPara="1" wrap="square" lIns="109700" tIns="54850" rIns="109700" bIns="54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3"/>
        <p:cNvGrpSpPr/>
        <p:nvPr/>
      </p:nvGrpSpPr>
      <p:grpSpPr>
        <a:xfrm>
          <a:off x="0" y="0"/>
          <a:ext cx="0" cy="0"/>
          <a:chOff x="0" y="0"/>
          <a:chExt cx="0" cy="0"/>
        </a:xfrm>
      </p:grpSpPr>
      <p:sp>
        <p:nvSpPr>
          <p:cNvPr id="144" name="Google Shape;144;p14"/>
          <p:cNvSpPr txBox="1">
            <a:spLocks noGrp="1"/>
          </p:cNvSpPr>
          <p:nvPr>
            <p:ph type="title"/>
          </p:nvPr>
        </p:nvSpPr>
        <p:spPr>
          <a:xfrm>
            <a:off x="624928" y="1712590"/>
            <a:ext cx="7899845" cy="2857492"/>
          </a:xfrm>
          <a:prstGeom prst="rect">
            <a:avLst/>
          </a:prstGeom>
          <a:noFill/>
          <a:ln>
            <a:noFill/>
          </a:ln>
        </p:spPr>
        <p:txBody>
          <a:bodyPr spcFirstLastPara="1" wrap="square" lIns="109700" tIns="54850" rIns="109700" bIns="5485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700"/>
              <a:buNone/>
              <a:defRPr/>
            </a:lvl2pPr>
            <a:lvl3pPr lvl="2">
              <a:spcBef>
                <a:spcPts val="0"/>
              </a:spcBef>
              <a:spcAft>
                <a:spcPts val="0"/>
              </a:spcAft>
              <a:buSzPts val="1700"/>
              <a:buNone/>
              <a:defRPr/>
            </a:lvl3pPr>
            <a:lvl4pPr lvl="3">
              <a:spcBef>
                <a:spcPts val="0"/>
              </a:spcBef>
              <a:spcAft>
                <a:spcPts val="0"/>
              </a:spcAft>
              <a:buSzPts val="1700"/>
              <a:buNone/>
              <a:defRPr/>
            </a:lvl4pPr>
            <a:lvl5pPr lvl="4">
              <a:spcBef>
                <a:spcPts val="0"/>
              </a:spcBef>
              <a:spcAft>
                <a:spcPts val="0"/>
              </a:spcAft>
              <a:buSzPts val="1700"/>
              <a:buNone/>
              <a:defRPr/>
            </a:lvl5pPr>
            <a:lvl6pPr lvl="5">
              <a:spcBef>
                <a:spcPts val="0"/>
              </a:spcBef>
              <a:spcAft>
                <a:spcPts val="0"/>
              </a:spcAft>
              <a:buSzPts val="1700"/>
              <a:buNone/>
              <a:defRPr/>
            </a:lvl6pPr>
            <a:lvl7pPr lvl="6">
              <a:spcBef>
                <a:spcPts val="0"/>
              </a:spcBef>
              <a:spcAft>
                <a:spcPts val="0"/>
              </a:spcAft>
              <a:buSzPts val="1700"/>
              <a:buNone/>
              <a:defRPr/>
            </a:lvl7pPr>
            <a:lvl8pPr lvl="7">
              <a:spcBef>
                <a:spcPts val="0"/>
              </a:spcBef>
              <a:spcAft>
                <a:spcPts val="0"/>
              </a:spcAft>
              <a:buSzPts val="1700"/>
              <a:buNone/>
              <a:defRPr/>
            </a:lvl8pPr>
            <a:lvl9pPr lvl="8">
              <a:spcBef>
                <a:spcPts val="0"/>
              </a:spcBef>
              <a:spcAft>
                <a:spcPts val="0"/>
              </a:spcAft>
              <a:buSzPts val="1700"/>
              <a:buNone/>
              <a:defRPr/>
            </a:lvl9pPr>
          </a:lstStyle>
          <a:p>
            <a:endParaRPr/>
          </a:p>
        </p:txBody>
      </p:sp>
      <p:sp>
        <p:nvSpPr>
          <p:cNvPr id="145" name="Google Shape;145;p14"/>
          <p:cNvSpPr txBox="1">
            <a:spLocks noGrp="1"/>
          </p:cNvSpPr>
          <p:nvPr>
            <p:ph type="body" idx="1"/>
          </p:nvPr>
        </p:nvSpPr>
        <p:spPr>
          <a:xfrm>
            <a:off x="624928" y="4597114"/>
            <a:ext cx="7899845" cy="1502687"/>
          </a:xfrm>
          <a:prstGeom prst="rect">
            <a:avLst/>
          </a:prstGeom>
          <a:noFill/>
          <a:ln>
            <a:noFill/>
          </a:ln>
        </p:spPr>
        <p:txBody>
          <a:bodyPr spcFirstLastPara="1" wrap="square" lIns="109700" tIns="54850" rIns="109700" bIns="5485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46" name="Google Shape;146;p14"/>
          <p:cNvSpPr txBox="1">
            <a:spLocks noGrp="1"/>
          </p:cNvSpPr>
          <p:nvPr>
            <p:ph type="dt" idx="10"/>
          </p:nvPr>
        </p:nvSpPr>
        <p:spPr>
          <a:xfrm>
            <a:off x="629698" y="6366946"/>
            <a:ext cx="2060830" cy="365734"/>
          </a:xfrm>
          <a:prstGeom prst="rect">
            <a:avLst/>
          </a:prstGeom>
          <a:noFill/>
          <a:ln>
            <a:noFill/>
          </a:ln>
        </p:spPr>
        <p:txBody>
          <a:bodyPr spcFirstLastPara="1" wrap="square" lIns="109700" tIns="54850" rIns="109700" bIns="54850" anchor="ctr" anchorCtr="0">
            <a:noAutofit/>
          </a:bodyPr>
          <a:lstStyle>
            <a:lvl1pPr lvl="0" algn="l">
              <a:spcBef>
                <a:spcPts val="0"/>
              </a:spcBef>
              <a:spcAft>
                <a:spcPts val="0"/>
              </a:spcAft>
              <a:buSzPts val="1700"/>
              <a:buNone/>
              <a:defRPr/>
            </a:lvl1pPr>
            <a:lvl2pPr lvl="1" algn="l">
              <a:spcBef>
                <a:spcPts val="0"/>
              </a:spcBef>
              <a:spcAft>
                <a:spcPts val="0"/>
              </a:spcAft>
              <a:buSzPts val="1700"/>
              <a:buNone/>
              <a:defRPr/>
            </a:lvl2pPr>
            <a:lvl3pPr lvl="2" algn="l">
              <a:spcBef>
                <a:spcPts val="0"/>
              </a:spcBef>
              <a:spcAft>
                <a:spcPts val="0"/>
              </a:spcAft>
              <a:buSzPts val="1700"/>
              <a:buNone/>
              <a:defRPr/>
            </a:lvl3pPr>
            <a:lvl4pPr lvl="3" algn="l">
              <a:spcBef>
                <a:spcPts val="0"/>
              </a:spcBef>
              <a:spcAft>
                <a:spcPts val="0"/>
              </a:spcAft>
              <a:buSzPts val="1700"/>
              <a:buNone/>
              <a:defRPr/>
            </a:lvl4pPr>
            <a:lvl5pPr lvl="4" algn="l">
              <a:spcBef>
                <a:spcPts val="0"/>
              </a:spcBef>
              <a:spcAft>
                <a:spcPts val="0"/>
              </a:spcAft>
              <a:buSzPts val="1700"/>
              <a:buNone/>
              <a:defRPr/>
            </a:lvl5pPr>
            <a:lvl6pPr lvl="5" algn="l">
              <a:spcBef>
                <a:spcPts val="0"/>
              </a:spcBef>
              <a:spcAft>
                <a:spcPts val="0"/>
              </a:spcAft>
              <a:buSzPts val="1700"/>
              <a:buNone/>
              <a:defRPr/>
            </a:lvl6pPr>
            <a:lvl7pPr lvl="6" algn="l">
              <a:spcBef>
                <a:spcPts val="0"/>
              </a:spcBef>
              <a:spcAft>
                <a:spcPts val="0"/>
              </a:spcAft>
              <a:buSzPts val="1700"/>
              <a:buNone/>
              <a:defRPr/>
            </a:lvl7pPr>
            <a:lvl8pPr lvl="7" algn="l">
              <a:spcBef>
                <a:spcPts val="0"/>
              </a:spcBef>
              <a:spcAft>
                <a:spcPts val="0"/>
              </a:spcAft>
              <a:buSzPts val="1700"/>
              <a:buNone/>
              <a:defRPr/>
            </a:lvl8pPr>
            <a:lvl9pPr lvl="8" algn="l">
              <a:spcBef>
                <a:spcPts val="0"/>
              </a:spcBef>
              <a:spcAft>
                <a:spcPts val="0"/>
              </a:spcAft>
              <a:buSzPts val="1700"/>
              <a:buNone/>
              <a:defRPr/>
            </a:lvl9pPr>
          </a:lstStyle>
          <a:p>
            <a:endParaRPr/>
          </a:p>
        </p:txBody>
      </p:sp>
      <p:sp>
        <p:nvSpPr>
          <p:cNvPr id="147" name="Google Shape;147;p14"/>
          <p:cNvSpPr txBox="1">
            <a:spLocks noGrp="1"/>
          </p:cNvSpPr>
          <p:nvPr>
            <p:ph type="ftr" idx="11"/>
          </p:nvPr>
        </p:nvSpPr>
        <p:spPr>
          <a:xfrm>
            <a:off x="3033998" y="6366946"/>
            <a:ext cx="3091243" cy="365734"/>
          </a:xfrm>
          <a:prstGeom prst="rect">
            <a:avLst/>
          </a:prstGeom>
          <a:noFill/>
          <a:ln>
            <a:noFill/>
          </a:ln>
        </p:spPr>
        <p:txBody>
          <a:bodyPr spcFirstLastPara="1" wrap="square" lIns="109700" tIns="54850" rIns="109700" bIns="54850" anchor="ctr" anchorCtr="0">
            <a:noAutofit/>
          </a:bodyPr>
          <a:lstStyle>
            <a:lvl1pPr lvl="0" algn="ctr">
              <a:spcBef>
                <a:spcPts val="0"/>
              </a:spcBef>
              <a:spcAft>
                <a:spcPts val="0"/>
              </a:spcAft>
              <a:buSzPts val="1700"/>
              <a:buNone/>
              <a:defRPr/>
            </a:lvl1pPr>
            <a:lvl2pPr lvl="1" algn="l">
              <a:spcBef>
                <a:spcPts val="0"/>
              </a:spcBef>
              <a:spcAft>
                <a:spcPts val="0"/>
              </a:spcAft>
              <a:buSzPts val="1700"/>
              <a:buNone/>
              <a:defRPr/>
            </a:lvl2pPr>
            <a:lvl3pPr lvl="2" algn="l">
              <a:spcBef>
                <a:spcPts val="0"/>
              </a:spcBef>
              <a:spcAft>
                <a:spcPts val="0"/>
              </a:spcAft>
              <a:buSzPts val="1700"/>
              <a:buNone/>
              <a:defRPr/>
            </a:lvl3pPr>
            <a:lvl4pPr lvl="3" algn="l">
              <a:spcBef>
                <a:spcPts val="0"/>
              </a:spcBef>
              <a:spcAft>
                <a:spcPts val="0"/>
              </a:spcAft>
              <a:buSzPts val="1700"/>
              <a:buNone/>
              <a:defRPr/>
            </a:lvl4pPr>
            <a:lvl5pPr lvl="4" algn="l">
              <a:spcBef>
                <a:spcPts val="0"/>
              </a:spcBef>
              <a:spcAft>
                <a:spcPts val="0"/>
              </a:spcAft>
              <a:buSzPts val="1700"/>
              <a:buNone/>
              <a:defRPr/>
            </a:lvl5pPr>
            <a:lvl6pPr lvl="5" algn="l">
              <a:spcBef>
                <a:spcPts val="0"/>
              </a:spcBef>
              <a:spcAft>
                <a:spcPts val="0"/>
              </a:spcAft>
              <a:buSzPts val="1700"/>
              <a:buNone/>
              <a:defRPr/>
            </a:lvl6pPr>
            <a:lvl7pPr lvl="6" algn="l">
              <a:spcBef>
                <a:spcPts val="0"/>
              </a:spcBef>
              <a:spcAft>
                <a:spcPts val="0"/>
              </a:spcAft>
              <a:buSzPts val="1700"/>
              <a:buNone/>
              <a:defRPr/>
            </a:lvl7pPr>
            <a:lvl8pPr lvl="7" algn="l">
              <a:spcBef>
                <a:spcPts val="0"/>
              </a:spcBef>
              <a:spcAft>
                <a:spcPts val="0"/>
              </a:spcAft>
              <a:buSzPts val="1700"/>
              <a:buNone/>
              <a:defRPr/>
            </a:lvl8pPr>
            <a:lvl9pPr lvl="8" algn="l">
              <a:spcBef>
                <a:spcPts val="0"/>
              </a:spcBef>
              <a:spcAft>
                <a:spcPts val="0"/>
              </a:spcAft>
              <a:buSzPts val="1700"/>
              <a:buNone/>
              <a:defRPr/>
            </a:lvl9pPr>
          </a:lstStyle>
          <a:p>
            <a:endParaRPr/>
          </a:p>
        </p:txBody>
      </p:sp>
      <p:sp>
        <p:nvSpPr>
          <p:cNvPr id="148" name="Google Shape;148;p14"/>
          <p:cNvSpPr txBox="1">
            <a:spLocks noGrp="1"/>
          </p:cNvSpPr>
          <p:nvPr>
            <p:ph type="sldNum" idx="12"/>
          </p:nvPr>
        </p:nvSpPr>
        <p:spPr>
          <a:xfrm>
            <a:off x="6468713" y="6366946"/>
            <a:ext cx="2060830" cy="365734"/>
          </a:xfrm>
          <a:prstGeom prst="rect">
            <a:avLst/>
          </a:prstGeom>
          <a:noFill/>
          <a:ln>
            <a:noFill/>
          </a:ln>
        </p:spPr>
        <p:txBody>
          <a:bodyPr spcFirstLastPara="1" wrap="square" lIns="109700" tIns="54850" rIns="109700" bIns="54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49"/>
        <p:cNvGrpSpPr/>
        <p:nvPr/>
      </p:nvGrpSpPr>
      <p:grpSpPr>
        <a:xfrm>
          <a:off x="0" y="0"/>
          <a:ext cx="0" cy="0"/>
          <a:chOff x="0" y="0"/>
          <a:chExt cx="0" cy="0"/>
        </a:xfrm>
      </p:grpSpPr>
      <p:sp>
        <p:nvSpPr>
          <p:cNvPr id="150" name="Google Shape;150;p15"/>
          <p:cNvSpPr txBox="1">
            <a:spLocks noGrp="1"/>
          </p:cNvSpPr>
          <p:nvPr>
            <p:ph type="title"/>
          </p:nvPr>
        </p:nvSpPr>
        <p:spPr>
          <a:xfrm>
            <a:off x="629698" y="365735"/>
            <a:ext cx="7899845" cy="1327772"/>
          </a:xfrm>
          <a:prstGeom prst="rect">
            <a:avLst/>
          </a:prstGeom>
          <a:noFill/>
          <a:ln>
            <a:noFill/>
          </a:ln>
        </p:spPr>
        <p:txBody>
          <a:bodyPr spcFirstLastPara="1" wrap="square" lIns="109700" tIns="54850" rIns="109700" bIns="54850" anchor="ctr" anchorCtr="0">
            <a:normAutofit/>
          </a:bodyPr>
          <a:lstStyle>
            <a:lvl1pPr lvl="0" algn="l">
              <a:lnSpc>
                <a:spcPct val="90000"/>
              </a:lnSpc>
              <a:spcBef>
                <a:spcPts val="0"/>
              </a:spcBef>
              <a:spcAft>
                <a:spcPts val="0"/>
              </a:spcAft>
              <a:buClr>
                <a:schemeClr val="dk1"/>
              </a:buClr>
              <a:buSzPts val="2200"/>
              <a:buNone/>
              <a:defRPr/>
            </a:lvl1pPr>
            <a:lvl2pPr lvl="1">
              <a:spcBef>
                <a:spcPts val="0"/>
              </a:spcBef>
              <a:spcAft>
                <a:spcPts val="0"/>
              </a:spcAft>
              <a:buSzPts val="1700"/>
              <a:buNone/>
              <a:defRPr/>
            </a:lvl2pPr>
            <a:lvl3pPr lvl="2">
              <a:spcBef>
                <a:spcPts val="0"/>
              </a:spcBef>
              <a:spcAft>
                <a:spcPts val="0"/>
              </a:spcAft>
              <a:buSzPts val="1700"/>
              <a:buNone/>
              <a:defRPr/>
            </a:lvl3pPr>
            <a:lvl4pPr lvl="3">
              <a:spcBef>
                <a:spcPts val="0"/>
              </a:spcBef>
              <a:spcAft>
                <a:spcPts val="0"/>
              </a:spcAft>
              <a:buSzPts val="1700"/>
              <a:buNone/>
              <a:defRPr/>
            </a:lvl4pPr>
            <a:lvl5pPr lvl="4">
              <a:spcBef>
                <a:spcPts val="0"/>
              </a:spcBef>
              <a:spcAft>
                <a:spcPts val="0"/>
              </a:spcAft>
              <a:buSzPts val="1700"/>
              <a:buNone/>
              <a:defRPr/>
            </a:lvl5pPr>
            <a:lvl6pPr lvl="5">
              <a:spcBef>
                <a:spcPts val="0"/>
              </a:spcBef>
              <a:spcAft>
                <a:spcPts val="0"/>
              </a:spcAft>
              <a:buSzPts val="1700"/>
              <a:buNone/>
              <a:defRPr/>
            </a:lvl6pPr>
            <a:lvl7pPr lvl="6">
              <a:spcBef>
                <a:spcPts val="0"/>
              </a:spcBef>
              <a:spcAft>
                <a:spcPts val="0"/>
              </a:spcAft>
              <a:buSzPts val="1700"/>
              <a:buNone/>
              <a:defRPr/>
            </a:lvl7pPr>
            <a:lvl8pPr lvl="7">
              <a:spcBef>
                <a:spcPts val="0"/>
              </a:spcBef>
              <a:spcAft>
                <a:spcPts val="0"/>
              </a:spcAft>
              <a:buSzPts val="1700"/>
              <a:buNone/>
              <a:defRPr/>
            </a:lvl8pPr>
            <a:lvl9pPr lvl="8">
              <a:spcBef>
                <a:spcPts val="0"/>
              </a:spcBef>
              <a:spcAft>
                <a:spcPts val="0"/>
              </a:spcAft>
              <a:buSzPts val="1700"/>
              <a:buNone/>
              <a:defRPr/>
            </a:lvl9pPr>
          </a:lstStyle>
          <a:p>
            <a:endParaRPr/>
          </a:p>
        </p:txBody>
      </p:sp>
      <p:sp>
        <p:nvSpPr>
          <p:cNvPr id="151" name="Google Shape;151;p15"/>
          <p:cNvSpPr txBox="1">
            <a:spLocks noGrp="1"/>
          </p:cNvSpPr>
          <p:nvPr>
            <p:ph type="body" idx="1"/>
          </p:nvPr>
        </p:nvSpPr>
        <p:spPr>
          <a:xfrm>
            <a:off x="629698" y="1828668"/>
            <a:ext cx="3892678" cy="4358591"/>
          </a:xfrm>
          <a:prstGeom prst="rect">
            <a:avLst/>
          </a:prstGeom>
          <a:noFill/>
          <a:ln>
            <a:noFill/>
          </a:ln>
        </p:spPr>
        <p:txBody>
          <a:bodyPr spcFirstLastPara="1" wrap="square" lIns="109700" tIns="54850" rIns="109700" bIns="54850" anchor="t" anchorCtr="0">
            <a:normAutofit/>
          </a:bodyPr>
          <a:lstStyle>
            <a:lvl1pPr marL="457200" lvl="0" indent="-368300" algn="l">
              <a:lnSpc>
                <a:spcPct val="90000"/>
              </a:lnSpc>
              <a:spcBef>
                <a:spcPts val="1000"/>
              </a:spcBef>
              <a:spcAft>
                <a:spcPts val="0"/>
              </a:spcAft>
              <a:buClr>
                <a:schemeClr val="dk1"/>
              </a:buClr>
              <a:buSzPts val="2200"/>
              <a:buChar char="•"/>
              <a:defRPr/>
            </a:lvl1pPr>
            <a:lvl2pPr marL="914400" lvl="1" indent="-368300" algn="l">
              <a:lnSpc>
                <a:spcPct val="90000"/>
              </a:lnSpc>
              <a:spcBef>
                <a:spcPts val="500"/>
              </a:spcBef>
              <a:spcAft>
                <a:spcPts val="0"/>
              </a:spcAft>
              <a:buClr>
                <a:schemeClr val="dk1"/>
              </a:buClr>
              <a:buSzPts val="2200"/>
              <a:buChar char="•"/>
              <a:defRPr/>
            </a:lvl2pPr>
            <a:lvl3pPr marL="1371600" lvl="2" indent="-368300" algn="l">
              <a:lnSpc>
                <a:spcPct val="90000"/>
              </a:lnSpc>
              <a:spcBef>
                <a:spcPts val="500"/>
              </a:spcBef>
              <a:spcAft>
                <a:spcPts val="0"/>
              </a:spcAft>
              <a:buClr>
                <a:schemeClr val="dk1"/>
              </a:buClr>
              <a:buSzPts val="2200"/>
              <a:buChar char="•"/>
              <a:defRPr/>
            </a:lvl3pPr>
            <a:lvl4pPr marL="1828800" lvl="3" indent="-368300" algn="l">
              <a:lnSpc>
                <a:spcPct val="90000"/>
              </a:lnSpc>
              <a:spcBef>
                <a:spcPts val="500"/>
              </a:spcBef>
              <a:spcAft>
                <a:spcPts val="0"/>
              </a:spcAft>
              <a:buClr>
                <a:schemeClr val="dk1"/>
              </a:buClr>
              <a:buSzPts val="2200"/>
              <a:buChar char="•"/>
              <a:defRPr/>
            </a:lvl4pPr>
            <a:lvl5pPr marL="2286000" lvl="4" indent="-368300" algn="l">
              <a:lnSpc>
                <a:spcPct val="90000"/>
              </a:lnSpc>
              <a:spcBef>
                <a:spcPts val="500"/>
              </a:spcBef>
              <a:spcAft>
                <a:spcPts val="0"/>
              </a:spcAft>
              <a:buClr>
                <a:schemeClr val="dk1"/>
              </a:buClr>
              <a:buSzPts val="2200"/>
              <a:buChar char="•"/>
              <a:defRPr/>
            </a:lvl5pPr>
            <a:lvl6pPr marL="2743200" lvl="5" indent="-368300" algn="l">
              <a:lnSpc>
                <a:spcPct val="90000"/>
              </a:lnSpc>
              <a:spcBef>
                <a:spcPts val="500"/>
              </a:spcBef>
              <a:spcAft>
                <a:spcPts val="0"/>
              </a:spcAft>
              <a:buClr>
                <a:schemeClr val="dk1"/>
              </a:buClr>
              <a:buSzPts val="2200"/>
              <a:buChar char="•"/>
              <a:defRPr/>
            </a:lvl6pPr>
            <a:lvl7pPr marL="3200400" lvl="6" indent="-368300" algn="l">
              <a:lnSpc>
                <a:spcPct val="90000"/>
              </a:lnSpc>
              <a:spcBef>
                <a:spcPts val="500"/>
              </a:spcBef>
              <a:spcAft>
                <a:spcPts val="0"/>
              </a:spcAft>
              <a:buClr>
                <a:schemeClr val="dk1"/>
              </a:buClr>
              <a:buSzPts val="2200"/>
              <a:buChar char="•"/>
              <a:defRPr/>
            </a:lvl7pPr>
            <a:lvl8pPr marL="3657600" lvl="7" indent="-368300" algn="l">
              <a:lnSpc>
                <a:spcPct val="90000"/>
              </a:lnSpc>
              <a:spcBef>
                <a:spcPts val="500"/>
              </a:spcBef>
              <a:spcAft>
                <a:spcPts val="0"/>
              </a:spcAft>
              <a:buClr>
                <a:schemeClr val="dk1"/>
              </a:buClr>
              <a:buSzPts val="2200"/>
              <a:buChar char="•"/>
              <a:defRPr/>
            </a:lvl8pPr>
            <a:lvl9pPr marL="4114800" lvl="8" indent="-368300" algn="l">
              <a:lnSpc>
                <a:spcPct val="90000"/>
              </a:lnSpc>
              <a:spcBef>
                <a:spcPts val="500"/>
              </a:spcBef>
              <a:spcAft>
                <a:spcPts val="0"/>
              </a:spcAft>
              <a:buClr>
                <a:schemeClr val="dk1"/>
              </a:buClr>
              <a:buSzPts val="2200"/>
              <a:buChar char="•"/>
              <a:defRPr/>
            </a:lvl9pPr>
          </a:lstStyle>
          <a:p>
            <a:endParaRPr/>
          </a:p>
        </p:txBody>
      </p:sp>
      <p:sp>
        <p:nvSpPr>
          <p:cNvPr id="152" name="Google Shape;152;p15"/>
          <p:cNvSpPr txBox="1">
            <a:spLocks noGrp="1"/>
          </p:cNvSpPr>
          <p:nvPr>
            <p:ph type="body" idx="2"/>
          </p:nvPr>
        </p:nvSpPr>
        <p:spPr>
          <a:xfrm>
            <a:off x="4636865" y="1828668"/>
            <a:ext cx="3892678" cy="4358591"/>
          </a:xfrm>
          <a:prstGeom prst="rect">
            <a:avLst/>
          </a:prstGeom>
          <a:noFill/>
          <a:ln>
            <a:noFill/>
          </a:ln>
        </p:spPr>
        <p:txBody>
          <a:bodyPr spcFirstLastPara="1" wrap="square" lIns="109700" tIns="54850" rIns="109700" bIns="54850" anchor="t" anchorCtr="0">
            <a:normAutofit/>
          </a:bodyPr>
          <a:lstStyle>
            <a:lvl1pPr marL="457200" lvl="0" indent="-368300" algn="l">
              <a:lnSpc>
                <a:spcPct val="90000"/>
              </a:lnSpc>
              <a:spcBef>
                <a:spcPts val="1000"/>
              </a:spcBef>
              <a:spcAft>
                <a:spcPts val="0"/>
              </a:spcAft>
              <a:buClr>
                <a:schemeClr val="dk1"/>
              </a:buClr>
              <a:buSzPts val="2200"/>
              <a:buChar char="•"/>
              <a:defRPr/>
            </a:lvl1pPr>
            <a:lvl2pPr marL="914400" lvl="1" indent="-368300" algn="l">
              <a:lnSpc>
                <a:spcPct val="90000"/>
              </a:lnSpc>
              <a:spcBef>
                <a:spcPts val="500"/>
              </a:spcBef>
              <a:spcAft>
                <a:spcPts val="0"/>
              </a:spcAft>
              <a:buClr>
                <a:schemeClr val="dk1"/>
              </a:buClr>
              <a:buSzPts val="2200"/>
              <a:buChar char="•"/>
              <a:defRPr/>
            </a:lvl2pPr>
            <a:lvl3pPr marL="1371600" lvl="2" indent="-368300" algn="l">
              <a:lnSpc>
                <a:spcPct val="90000"/>
              </a:lnSpc>
              <a:spcBef>
                <a:spcPts val="500"/>
              </a:spcBef>
              <a:spcAft>
                <a:spcPts val="0"/>
              </a:spcAft>
              <a:buClr>
                <a:schemeClr val="dk1"/>
              </a:buClr>
              <a:buSzPts val="2200"/>
              <a:buChar char="•"/>
              <a:defRPr/>
            </a:lvl3pPr>
            <a:lvl4pPr marL="1828800" lvl="3" indent="-368300" algn="l">
              <a:lnSpc>
                <a:spcPct val="90000"/>
              </a:lnSpc>
              <a:spcBef>
                <a:spcPts val="500"/>
              </a:spcBef>
              <a:spcAft>
                <a:spcPts val="0"/>
              </a:spcAft>
              <a:buClr>
                <a:schemeClr val="dk1"/>
              </a:buClr>
              <a:buSzPts val="2200"/>
              <a:buChar char="•"/>
              <a:defRPr/>
            </a:lvl4pPr>
            <a:lvl5pPr marL="2286000" lvl="4" indent="-368300" algn="l">
              <a:lnSpc>
                <a:spcPct val="90000"/>
              </a:lnSpc>
              <a:spcBef>
                <a:spcPts val="500"/>
              </a:spcBef>
              <a:spcAft>
                <a:spcPts val="0"/>
              </a:spcAft>
              <a:buClr>
                <a:schemeClr val="dk1"/>
              </a:buClr>
              <a:buSzPts val="2200"/>
              <a:buChar char="•"/>
              <a:defRPr/>
            </a:lvl5pPr>
            <a:lvl6pPr marL="2743200" lvl="5" indent="-368300" algn="l">
              <a:lnSpc>
                <a:spcPct val="90000"/>
              </a:lnSpc>
              <a:spcBef>
                <a:spcPts val="500"/>
              </a:spcBef>
              <a:spcAft>
                <a:spcPts val="0"/>
              </a:spcAft>
              <a:buClr>
                <a:schemeClr val="dk1"/>
              </a:buClr>
              <a:buSzPts val="2200"/>
              <a:buChar char="•"/>
              <a:defRPr/>
            </a:lvl6pPr>
            <a:lvl7pPr marL="3200400" lvl="6" indent="-368300" algn="l">
              <a:lnSpc>
                <a:spcPct val="90000"/>
              </a:lnSpc>
              <a:spcBef>
                <a:spcPts val="500"/>
              </a:spcBef>
              <a:spcAft>
                <a:spcPts val="0"/>
              </a:spcAft>
              <a:buClr>
                <a:schemeClr val="dk1"/>
              </a:buClr>
              <a:buSzPts val="2200"/>
              <a:buChar char="•"/>
              <a:defRPr/>
            </a:lvl7pPr>
            <a:lvl8pPr marL="3657600" lvl="7" indent="-368300" algn="l">
              <a:lnSpc>
                <a:spcPct val="90000"/>
              </a:lnSpc>
              <a:spcBef>
                <a:spcPts val="500"/>
              </a:spcBef>
              <a:spcAft>
                <a:spcPts val="0"/>
              </a:spcAft>
              <a:buClr>
                <a:schemeClr val="dk1"/>
              </a:buClr>
              <a:buSzPts val="2200"/>
              <a:buChar char="•"/>
              <a:defRPr/>
            </a:lvl8pPr>
            <a:lvl9pPr marL="4114800" lvl="8" indent="-368300" algn="l">
              <a:lnSpc>
                <a:spcPct val="90000"/>
              </a:lnSpc>
              <a:spcBef>
                <a:spcPts val="500"/>
              </a:spcBef>
              <a:spcAft>
                <a:spcPts val="0"/>
              </a:spcAft>
              <a:buClr>
                <a:schemeClr val="dk1"/>
              </a:buClr>
              <a:buSzPts val="2200"/>
              <a:buChar char="•"/>
              <a:defRPr/>
            </a:lvl9pPr>
          </a:lstStyle>
          <a:p>
            <a:endParaRPr/>
          </a:p>
        </p:txBody>
      </p:sp>
      <p:sp>
        <p:nvSpPr>
          <p:cNvPr id="153" name="Google Shape;153;p15"/>
          <p:cNvSpPr txBox="1">
            <a:spLocks noGrp="1"/>
          </p:cNvSpPr>
          <p:nvPr>
            <p:ph type="dt" idx="10"/>
          </p:nvPr>
        </p:nvSpPr>
        <p:spPr>
          <a:xfrm>
            <a:off x="629698" y="6366946"/>
            <a:ext cx="2060830" cy="365734"/>
          </a:xfrm>
          <a:prstGeom prst="rect">
            <a:avLst/>
          </a:prstGeom>
          <a:noFill/>
          <a:ln>
            <a:noFill/>
          </a:ln>
        </p:spPr>
        <p:txBody>
          <a:bodyPr spcFirstLastPara="1" wrap="square" lIns="109700" tIns="54850" rIns="109700" bIns="54850" anchor="ctr" anchorCtr="0">
            <a:noAutofit/>
          </a:bodyPr>
          <a:lstStyle>
            <a:lvl1pPr lvl="0" algn="l">
              <a:spcBef>
                <a:spcPts val="0"/>
              </a:spcBef>
              <a:spcAft>
                <a:spcPts val="0"/>
              </a:spcAft>
              <a:buSzPts val="1700"/>
              <a:buNone/>
              <a:defRPr/>
            </a:lvl1pPr>
            <a:lvl2pPr lvl="1" algn="l">
              <a:spcBef>
                <a:spcPts val="0"/>
              </a:spcBef>
              <a:spcAft>
                <a:spcPts val="0"/>
              </a:spcAft>
              <a:buSzPts val="1700"/>
              <a:buNone/>
              <a:defRPr/>
            </a:lvl2pPr>
            <a:lvl3pPr lvl="2" algn="l">
              <a:spcBef>
                <a:spcPts val="0"/>
              </a:spcBef>
              <a:spcAft>
                <a:spcPts val="0"/>
              </a:spcAft>
              <a:buSzPts val="1700"/>
              <a:buNone/>
              <a:defRPr/>
            </a:lvl3pPr>
            <a:lvl4pPr lvl="3" algn="l">
              <a:spcBef>
                <a:spcPts val="0"/>
              </a:spcBef>
              <a:spcAft>
                <a:spcPts val="0"/>
              </a:spcAft>
              <a:buSzPts val="1700"/>
              <a:buNone/>
              <a:defRPr/>
            </a:lvl4pPr>
            <a:lvl5pPr lvl="4" algn="l">
              <a:spcBef>
                <a:spcPts val="0"/>
              </a:spcBef>
              <a:spcAft>
                <a:spcPts val="0"/>
              </a:spcAft>
              <a:buSzPts val="1700"/>
              <a:buNone/>
              <a:defRPr/>
            </a:lvl5pPr>
            <a:lvl6pPr lvl="5" algn="l">
              <a:spcBef>
                <a:spcPts val="0"/>
              </a:spcBef>
              <a:spcAft>
                <a:spcPts val="0"/>
              </a:spcAft>
              <a:buSzPts val="1700"/>
              <a:buNone/>
              <a:defRPr/>
            </a:lvl6pPr>
            <a:lvl7pPr lvl="6" algn="l">
              <a:spcBef>
                <a:spcPts val="0"/>
              </a:spcBef>
              <a:spcAft>
                <a:spcPts val="0"/>
              </a:spcAft>
              <a:buSzPts val="1700"/>
              <a:buNone/>
              <a:defRPr/>
            </a:lvl7pPr>
            <a:lvl8pPr lvl="7" algn="l">
              <a:spcBef>
                <a:spcPts val="0"/>
              </a:spcBef>
              <a:spcAft>
                <a:spcPts val="0"/>
              </a:spcAft>
              <a:buSzPts val="1700"/>
              <a:buNone/>
              <a:defRPr/>
            </a:lvl8pPr>
            <a:lvl9pPr lvl="8" algn="l">
              <a:spcBef>
                <a:spcPts val="0"/>
              </a:spcBef>
              <a:spcAft>
                <a:spcPts val="0"/>
              </a:spcAft>
              <a:buSzPts val="1700"/>
              <a:buNone/>
              <a:defRPr/>
            </a:lvl9pPr>
          </a:lstStyle>
          <a:p>
            <a:endParaRPr/>
          </a:p>
        </p:txBody>
      </p:sp>
      <p:sp>
        <p:nvSpPr>
          <p:cNvPr id="154" name="Google Shape;154;p15"/>
          <p:cNvSpPr txBox="1">
            <a:spLocks noGrp="1"/>
          </p:cNvSpPr>
          <p:nvPr>
            <p:ph type="ftr" idx="11"/>
          </p:nvPr>
        </p:nvSpPr>
        <p:spPr>
          <a:xfrm>
            <a:off x="3033998" y="6366946"/>
            <a:ext cx="3091243" cy="365734"/>
          </a:xfrm>
          <a:prstGeom prst="rect">
            <a:avLst/>
          </a:prstGeom>
          <a:noFill/>
          <a:ln>
            <a:noFill/>
          </a:ln>
        </p:spPr>
        <p:txBody>
          <a:bodyPr spcFirstLastPara="1" wrap="square" lIns="109700" tIns="54850" rIns="109700" bIns="54850" anchor="ctr" anchorCtr="0">
            <a:noAutofit/>
          </a:bodyPr>
          <a:lstStyle>
            <a:lvl1pPr lvl="0" algn="ctr">
              <a:spcBef>
                <a:spcPts val="0"/>
              </a:spcBef>
              <a:spcAft>
                <a:spcPts val="0"/>
              </a:spcAft>
              <a:buSzPts val="1700"/>
              <a:buNone/>
              <a:defRPr/>
            </a:lvl1pPr>
            <a:lvl2pPr lvl="1" algn="l">
              <a:spcBef>
                <a:spcPts val="0"/>
              </a:spcBef>
              <a:spcAft>
                <a:spcPts val="0"/>
              </a:spcAft>
              <a:buSzPts val="1700"/>
              <a:buNone/>
              <a:defRPr/>
            </a:lvl2pPr>
            <a:lvl3pPr lvl="2" algn="l">
              <a:spcBef>
                <a:spcPts val="0"/>
              </a:spcBef>
              <a:spcAft>
                <a:spcPts val="0"/>
              </a:spcAft>
              <a:buSzPts val="1700"/>
              <a:buNone/>
              <a:defRPr/>
            </a:lvl3pPr>
            <a:lvl4pPr lvl="3" algn="l">
              <a:spcBef>
                <a:spcPts val="0"/>
              </a:spcBef>
              <a:spcAft>
                <a:spcPts val="0"/>
              </a:spcAft>
              <a:buSzPts val="1700"/>
              <a:buNone/>
              <a:defRPr/>
            </a:lvl4pPr>
            <a:lvl5pPr lvl="4" algn="l">
              <a:spcBef>
                <a:spcPts val="0"/>
              </a:spcBef>
              <a:spcAft>
                <a:spcPts val="0"/>
              </a:spcAft>
              <a:buSzPts val="1700"/>
              <a:buNone/>
              <a:defRPr/>
            </a:lvl5pPr>
            <a:lvl6pPr lvl="5" algn="l">
              <a:spcBef>
                <a:spcPts val="0"/>
              </a:spcBef>
              <a:spcAft>
                <a:spcPts val="0"/>
              </a:spcAft>
              <a:buSzPts val="1700"/>
              <a:buNone/>
              <a:defRPr/>
            </a:lvl6pPr>
            <a:lvl7pPr lvl="6" algn="l">
              <a:spcBef>
                <a:spcPts val="0"/>
              </a:spcBef>
              <a:spcAft>
                <a:spcPts val="0"/>
              </a:spcAft>
              <a:buSzPts val="1700"/>
              <a:buNone/>
              <a:defRPr/>
            </a:lvl7pPr>
            <a:lvl8pPr lvl="7" algn="l">
              <a:spcBef>
                <a:spcPts val="0"/>
              </a:spcBef>
              <a:spcAft>
                <a:spcPts val="0"/>
              </a:spcAft>
              <a:buSzPts val="1700"/>
              <a:buNone/>
              <a:defRPr/>
            </a:lvl8pPr>
            <a:lvl9pPr lvl="8" algn="l">
              <a:spcBef>
                <a:spcPts val="0"/>
              </a:spcBef>
              <a:spcAft>
                <a:spcPts val="0"/>
              </a:spcAft>
              <a:buSzPts val="1700"/>
              <a:buNone/>
              <a:defRPr/>
            </a:lvl9pPr>
          </a:lstStyle>
          <a:p>
            <a:endParaRPr/>
          </a:p>
        </p:txBody>
      </p:sp>
      <p:sp>
        <p:nvSpPr>
          <p:cNvPr id="155" name="Google Shape;155;p15"/>
          <p:cNvSpPr txBox="1">
            <a:spLocks noGrp="1"/>
          </p:cNvSpPr>
          <p:nvPr>
            <p:ph type="sldNum" idx="12"/>
          </p:nvPr>
        </p:nvSpPr>
        <p:spPr>
          <a:xfrm>
            <a:off x="6468713" y="6366946"/>
            <a:ext cx="2060830" cy="365734"/>
          </a:xfrm>
          <a:prstGeom prst="rect">
            <a:avLst/>
          </a:prstGeom>
          <a:noFill/>
          <a:ln>
            <a:noFill/>
          </a:ln>
        </p:spPr>
        <p:txBody>
          <a:bodyPr spcFirstLastPara="1" wrap="square" lIns="109700" tIns="54850" rIns="109700" bIns="54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56"/>
        <p:cNvGrpSpPr/>
        <p:nvPr/>
      </p:nvGrpSpPr>
      <p:grpSpPr>
        <a:xfrm>
          <a:off x="0" y="0"/>
          <a:ext cx="0" cy="0"/>
          <a:chOff x="0" y="0"/>
          <a:chExt cx="0" cy="0"/>
        </a:xfrm>
      </p:grpSpPr>
      <p:sp>
        <p:nvSpPr>
          <p:cNvPr id="157" name="Google Shape;157;p16"/>
          <p:cNvSpPr txBox="1">
            <a:spLocks noGrp="1"/>
          </p:cNvSpPr>
          <p:nvPr>
            <p:ph type="title"/>
          </p:nvPr>
        </p:nvSpPr>
        <p:spPr>
          <a:xfrm>
            <a:off x="630890" y="365735"/>
            <a:ext cx="7899845" cy="1327772"/>
          </a:xfrm>
          <a:prstGeom prst="rect">
            <a:avLst/>
          </a:prstGeom>
          <a:noFill/>
          <a:ln>
            <a:noFill/>
          </a:ln>
        </p:spPr>
        <p:txBody>
          <a:bodyPr spcFirstLastPara="1" wrap="square" lIns="109700" tIns="54850" rIns="109700" bIns="54850" anchor="ctr" anchorCtr="0">
            <a:normAutofit/>
          </a:bodyPr>
          <a:lstStyle>
            <a:lvl1pPr lvl="0" algn="l">
              <a:lnSpc>
                <a:spcPct val="90000"/>
              </a:lnSpc>
              <a:spcBef>
                <a:spcPts val="0"/>
              </a:spcBef>
              <a:spcAft>
                <a:spcPts val="0"/>
              </a:spcAft>
              <a:buClr>
                <a:schemeClr val="dk1"/>
              </a:buClr>
              <a:buSzPts val="2200"/>
              <a:buNone/>
              <a:defRPr/>
            </a:lvl1pPr>
            <a:lvl2pPr lvl="1">
              <a:spcBef>
                <a:spcPts val="0"/>
              </a:spcBef>
              <a:spcAft>
                <a:spcPts val="0"/>
              </a:spcAft>
              <a:buSzPts val="1700"/>
              <a:buNone/>
              <a:defRPr/>
            </a:lvl2pPr>
            <a:lvl3pPr lvl="2">
              <a:spcBef>
                <a:spcPts val="0"/>
              </a:spcBef>
              <a:spcAft>
                <a:spcPts val="0"/>
              </a:spcAft>
              <a:buSzPts val="1700"/>
              <a:buNone/>
              <a:defRPr/>
            </a:lvl3pPr>
            <a:lvl4pPr lvl="3">
              <a:spcBef>
                <a:spcPts val="0"/>
              </a:spcBef>
              <a:spcAft>
                <a:spcPts val="0"/>
              </a:spcAft>
              <a:buSzPts val="1700"/>
              <a:buNone/>
              <a:defRPr/>
            </a:lvl4pPr>
            <a:lvl5pPr lvl="4">
              <a:spcBef>
                <a:spcPts val="0"/>
              </a:spcBef>
              <a:spcAft>
                <a:spcPts val="0"/>
              </a:spcAft>
              <a:buSzPts val="1700"/>
              <a:buNone/>
              <a:defRPr/>
            </a:lvl5pPr>
            <a:lvl6pPr lvl="5">
              <a:spcBef>
                <a:spcPts val="0"/>
              </a:spcBef>
              <a:spcAft>
                <a:spcPts val="0"/>
              </a:spcAft>
              <a:buSzPts val="1700"/>
              <a:buNone/>
              <a:defRPr/>
            </a:lvl6pPr>
            <a:lvl7pPr lvl="6">
              <a:spcBef>
                <a:spcPts val="0"/>
              </a:spcBef>
              <a:spcAft>
                <a:spcPts val="0"/>
              </a:spcAft>
              <a:buSzPts val="1700"/>
              <a:buNone/>
              <a:defRPr/>
            </a:lvl7pPr>
            <a:lvl8pPr lvl="7">
              <a:spcBef>
                <a:spcPts val="0"/>
              </a:spcBef>
              <a:spcAft>
                <a:spcPts val="0"/>
              </a:spcAft>
              <a:buSzPts val="1700"/>
              <a:buNone/>
              <a:defRPr/>
            </a:lvl8pPr>
            <a:lvl9pPr lvl="8">
              <a:spcBef>
                <a:spcPts val="0"/>
              </a:spcBef>
              <a:spcAft>
                <a:spcPts val="0"/>
              </a:spcAft>
              <a:buSzPts val="1700"/>
              <a:buNone/>
              <a:defRPr/>
            </a:lvl9pPr>
          </a:lstStyle>
          <a:p>
            <a:endParaRPr/>
          </a:p>
        </p:txBody>
      </p:sp>
      <p:sp>
        <p:nvSpPr>
          <p:cNvPr id="158" name="Google Shape;158;p16"/>
          <p:cNvSpPr txBox="1">
            <a:spLocks noGrp="1"/>
          </p:cNvSpPr>
          <p:nvPr>
            <p:ph type="body" idx="1"/>
          </p:nvPr>
        </p:nvSpPr>
        <p:spPr>
          <a:xfrm>
            <a:off x="630892" y="1683965"/>
            <a:ext cx="3874787" cy="825286"/>
          </a:xfrm>
          <a:prstGeom prst="rect">
            <a:avLst/>
          </a:prstGeom>
          <a:noFill/>
          <a:ln>
            <a:noFill/>
          </a:ln>
        </p:spPr>
        <p:txBody>
          <a:bodyPr spcFirstLastPara="1" wrap="square" lIns="109700" tIns="54850" rIns="109700" bIns="5485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59" name="Google Shape;159;p16"/>
          <p:cNvSpPr txBox="1">
            <a:spLocks noGrp="1"/>
          </p:cNvSpPr>
          <p:nvPr>
            <p:ph type="body" idx="2"/>
          </p:nvPr>
        </p:nvSpPr>
        <p:spPr>
          <a:xfrm>
            <a:off x="630892" y="2509250"/>
            <a:ext cx="3874787" cy="3690728"/>
          </a:xfrm>
          <a:prstGeom prst="rect">
            <a:avLst/>
          </a:prstGeom>
          <a:noFill/>
          <a:ln>
            <a:noFill/>
          </a:ln>
        </p:spPr>
        <p:txBody>
          <a:bodyPr spcFirstLastPara="1" wrap="square" lIns="109700" tIns="54850" rIns="109700" bIns="54850" anchor="t" anchorCtr="0">
            <a:normAutofit/>
          </a:bodyPr>
          <a:lstStyle>
            <a:lvl1pPr marL="457200" lvl="0" indent="-368300" algn="l">
              <a:lnSpc>
                <a:spcPct val="90000"/>
              </a:lnSpc>
              <a:spcBef>
                <a:spcPts val="1000"/>
              </a:spcBef>
              <a:spcAft>
                <a:spcPts val="0"/>
              </a:spcAft>
              <a:buClr>
                <a:schemeClr val="dk1"/>
              </a:buClr>
              <a:buSzPts val="2200"/>
              <a:buChar char="•"/>
              <a:defRPr/>
            </a:lvl1pPr>
            <a:lvl2pPr marL="914400" lvl="1" indent="-368300" algn="l">
              <a:lnSpc>
                <a:spcPct val="90000"/>
              </a:lnSpc>
              <a:spcBef>
                <a:spcPts val="500"/>
              </a:spcBef>
              <a:spcAft>
                <a:spcPts val="0"/>
              </a:spcAft>
              <a:buClr>
                <a:schemeClr val="dk1"/>
              </a:buClr>
              <a:buSzPts val="2200"/>
              <a:buChar char="•"/>
              <a:defRPr/>
            </a:lvl2pPr>
            <a:lvl3pPr marL="1371600" lvl="2" indent="-368300" algn="l">
              <a:lnSpc>
                <a:spcPct val="90000"/>
              </a:lnSpc>
              <a:spcBef>
                <a:spcPts val="500"/>
              </a:spcBef>
              <a:spcAft>
                <a:spcPts val="0"/>
              </a:spcAft>
              <a:buClr>
                <a:schemeClr val="dk1"/>
              </a:buClr>
              <a:buSzPts val="2200"/>
              <a:buChar char="•"/>
              <a:defRPr/>
            </a:lvl3pPr>
            <a:lvl4pPr marL="1828800" lvl="3" indent="-368300" algn="l">
              <a:lnSpc>
                <a:spcPct val="90000"/>
              </a:lnSpc>
              <a:spcBef>
                <a:spcPts val="500"/>
              </a:spcBef>
              <a:spcAft>
                <a:spcPts val="0"/>
              </a:spcAft>
              <a:buClr>
                <a:schemeClr val="dk1"/>
              </a:buClr>
              <a:buSzPts val="2200"/>
              <a:buChar char="•"/>
              <a:defRPr/>
            </a:lvl4pPr>
            <a:lvl5pPr marL="2286000" lvl="4" indent="-368300" algn="l">
              <a:lnSpc>
                <a:spcPct val="90000"/>
              </a:lnSpc>
              <a:spcBef>
                <a:spcPts val="500"/>
              </a:spcBef>
              <a:spcAft>
                <a:spcPts val="0"/>
              </a:spcAft>
              <a:buClr>
                <a:schemeClr val="dk1"/>
              </a:buClr>
              <a:buSzPts val="2200"/>
              <a:buChar char="•"/>
              <a:defRPr/>
            </a:lvl5pPr>
            <a:lvl6pPr marL="2743200" lvl="5" indent="-368300" algn="l">
              <a:lnSpc>
                <a:spcPct val="90000"/>
              </a:lnSpc>
              <a:spcBef>
                <a:spcPts val="500"/>
              </a:spcBef>
              <a:spcAft>
                <a:spcPts val="0"/>
              </a:spcAft>
              <a:buClr>
                <a:schemeClr val="dk1"/>
              </a:buClr>
              <a:buSzPts val="2200"/>
              <a:buChar char="•"/>
              <a:defRPr/>
            </a:lvl6pPr>
            <a:lvl7pPr marL="3200400" lvl="6" indent="-368300" algn="l">
              <a:lnSpc>
                <a:spcPct val="90000"/>
              </a:lnSpc>
              <a:spcBef>
                <a:spcPts val="500"/>
              </a:spcBef>
              <a:spcAft>
                <a:spcPts val="0"/>
              </a:spcAft>
              <a:buClr>
                <a:schemeClr val="dk1"/>
              </a:buClr>
              <a:buSzPts val="2200"/>
              <a:buChar char="•"/>
              <a:defRPr/>
            </a:lvl7pPr>
            <a:lvl8pPr marL="3657600" lvl="7" indent="-368300" algn="l">
              <a:lnSpc>
                <a:spcPct val="90000"/>
              </a:lnSpc>
              <a:spcBef>
                <a:spcPts val="500"/>
              </a:spcBef>
              <a:spcAft>
                <a:spcPts val="0"/>
              </a:spcAft>
              <a:buClr>
                <a:schemeClr val="dk1"/>
              </a:buClr>
              <a:buSzPts val="2200"/>
              <a:buChar char="•"/>
              <a:defRPr/>
            </a:lvl8pPr>
            <a:lvl9pPr marL="4114800" lvl="8" indent="-368300" algn="l">
              <a:lnSpc>
                <a:spcPct val="90000"/>
              </a:lnSpc>
              <a:spcBef>
                <a:spcPts val="500"/>
              </a:spcBef>
              <a:spcAft>
                <a:spcPts val="0"/>
              </a:spcAft>
              <a:buClr>
                <a:schemeClr val="dk1"/>
              </a:buClr>
              <a:buSzPts val="2200"/>
              <a:buChar char="•"/>
              <a:defRPr/>
            </a:lvl9pPr>
          </a:lstStyle>
          <a:p>
            <a:endParaRPr/>
          </a:p>
        </p:txBody>
      </p:sp>
      <p:sp>
        <p:nvSpPr>
          <p:cNvPr id="160" name="Google Shape;160;p16"/>
          <p:cNvSpPr txBox="1">
            <a:spLocks noGrp="1"/>
          </p:cNvSpPr>
          <p:nvPr>
            <p:ph type="body" idx="3"/>
          </p:nvPr>
        </p:nvSpPr>
        <p:spPr>
          <a:xfrm>
            <a:off x="4636866" y="1683965"/>
            <a:ext cx="3893870" cy="825286"/>
          </a:xfrm>
          <a:prstGeom prst="rect">
            <a:avLst/>
          </a:prstGeom>
          <a:noFill/>
          <a:ln>
            <a:noFill/>
          </a:ln>
        </p:spPr>
        <p:txBody>
          <a:bodyPr spcFirstLastPara="1" wrap="square" lIns="109700" tIns="54850" rIns="109700" bIns="5485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61" name="Google Shape;161;p16"/>
          <p:cNvSpPr txBox="1">
            <a:spLocks noGrp="1"/>
          </p:cNvSpPr>
          <p:nvPr>
            <p:ph type="body" idx="4"/>
          </p:nvPr>
        </p:nvSpPr>
        <p:spPr>
          <a:xfrm>
            <a:off x="4636866" y="2509250"/>
            <a:ext cx="3893870" cy="3690728"/>
          </a:xfrm>
          <a:prstGeom prst="rect">
            <a:avLst/>
          </a:prstGeom>
          <a:noFill/>
          <a:ln>
            <a:noFill/>
          </a:ln>
        </p:spPr>
        <p:txBody>
          <a:bodyPr spcFirstLastPara="1" wrap="square" lIns="109700" tIns="54850" rIns="109700" bIns="54850" anchor="t" anchorCtr="0">
            <a:normAutofit/>
          </a:bodyPr>
          <a:lstStyle>
            <a:lvl1pPr marL="457200" lvl="0" indent="-368300" algn="l">
              <a:lnSpc>
                <a:spcPct val="90000"/>
              </a:lnSpc>
              <a:spcBef>
                <a:spcPts val="1000"/>
              </a:spcBef>
              <a:spcAft>
                <a:spcPts val="0"/>
              </a:spcAft>
              <a:buClr>
                <a:schemeClr val="dk1"/>
              </a:buClr>
              <a:buSzPts val="2200"/>
              <a:buChar char="•"/>
              <a:defRPr/>
            </a:lvl1pPr>
            <a:lvl2pPr marL="914400" lvl="1" indent="-368300" algn="l">
              <a:lnSpc>
                <a:spcPct val="90000"/>
              </a:lnSpc>
              <a:spcBef>
                <a:spcPts val="500"/>
              </a:spcBef>
              <a:spcAft>
                <a:spcPts val="0"/>
              </a:spcAft>
              <a:buClr>
                <a:schemeClr val="dk1"/>
              </a:buClr>
              <a:buSzPts val="2200"/>
              <a:buChar char="•"/>
              <a:defRPr/>
            </a:lvl2pPr>
            <a:lvl3pPr marL="1371600" lvl="2" indent="-368300" algn="l">
              <a:lnSpc>
                <a:spcPct val="90000"/>
              </a:lnSpc>
              <a:spcBef>
                <a:spcPts val="500"/>
              </a:spcBef>
              <a:spcAft>
                <a:spcPts val="0"/>
              </a:spcAft>
              <a:buClr>
                <a:schemeClr val="dk1"/>
              </a:buClr>
              <a:buSzPts val="2200"/>
              <a:buChar char="•"/>
              <a:defRPr/>
            </a:lvl3pPr>
            <a:lvl4pPr marL="1828800" lvl="3" indent="-368300" algn="l">
              <a:lnSpc>
                <a:spcPct val="90000"/>
              </a:lnSpc>
              <a:spcBef>
                <a:spcPts val="500"/>
              </a:spcBef>
              <a:spcAft>
                <a:spcPts val="0"/>
              </a:spcAft>
              <a:buClr>
                <a:schemeClr val="dk1"/>
              </a:buClr>
              <a:buSzPts val="2200"/>
              <a:buChar char="•"/>
              <a:defRPr/>
            </a:lvl4pPr>
            <a:lvl5pPr marL="2286000" lvl="4" indent="-368300" algn="l">
              <a:lnSpc>
                <a:spcPct val="90000"/>
              </a:lnSpc>
              <a:spcBef>
                <a:spcPts val="500"/>
              </a:spcBef>
              <a:spcAft>
                <a:spcPts val="0"/>
              </a:spcAft>
              <a:buClr>
                <a:schemeClr val="dk1"/>
              </a:buClr>
              <a:buSzPts val="2200"/>
              <a:buChar char="•"/>
              <a:defRPr/>
            </a:lvl5pPr>
            <a:lvl6pPr marL="2743200" lvl="5" indent="-368300" algn="l">
              <a:lnSpc>
                <a:spcPct val="90000"/>
              </a:lnSpc>
              <a:spcBef>
                <a:spcPts val="500"/>
              </a:spcBef>
              <a:spcAft>
                <a:spcPts val="0"/>
              </a:spcAft>
              <a:buClr>
                <a:schemeClr val="dk1"/>
              </a:buClr>
              <a:buSzPts val="2200"/>
              <a:buChar char="•"/>
              <a:defRPr/>
            </a:lvl6pPr>
            <a:lvl7pPr marL="3200400" lvl="6" indent="-368300" algn="l">
              <a:lnSpc>
                <a:spcPct val="90000"/>
              </a:lnSpc>
              <a:spcBef>
                <a:spcPts val="500"/>
              </a:spcBef>
              <a:spcAft>
                <a:spcPts val="0"/>
              </a:spcAft>
              <a:buClr>
                <a:schemeClr val="dk1"/>
              </a:buClr>
              <a:buSzPts val="2200"/>
              <a:buChar char="•"/>
              <a:defRPr/>
            </a:lvl7pPr>
            <a:lvl8pPr marL="3657600" lvl="7" indent="-368300" algn="l">
              <a:lnSpc>
                <a:spcPct val="90000"/>
              </a:lnSpc>
              <a:spcBef>
                <a:spcPts val="500"/>
              </a:spcBef>
              <a:spcAft>
                <a:spcPts val="0"/>
              </a:spcAft>
              <a:buClr>
                <a:schemeClr val="dk1"/>
              </a:buClr>
              <a:buSzPts val="2200"/>
              <a:buChar char="•"/>
              <a:defRPr/>
            </a:lvl8pPr>
            <a:lvl9pPr marL="4114800" lvl="8" indent="-368300" algn="l">
              <a:lnSpc>
                <a:spcPct val="90000"/>
              </a:lnSpc>
              <a:spcBef>
                <a:spcPts val="500"/>
              </a:spcBef>
              <a:spcAft>
                <a:spcPts val="0"/>
              </a:spcAft>
              <a:buClr>
                <a:schemeClr val="dk1"/>
              </a:buClr>
              <a:buSzPts val="2200"/>
              <a:buChar char="•"/>
              <a:defRPr/>
            </a:lvl9pPr>
          </a:lstStyle>
          <a:p>
            <a:endParaRPr/>
          </a:p>
        </p:txBody>
      </p:sp>
      <p:sp>
        <p:nvSpPr>
          <p:cNvPr id="162" name="Google Shape;162;p16"/>
          <p:cNvSpPr txBox="1">
            <a:spLocks noGrp="1"/>
          </p:cNvSpPr>
          <p:nvPr>
            <p:ph type="dt" idx="10"/>
          </p:nvPr>
        </p:nvSpPr>
        <p:spPr>
          <a:xfrm>
            <a:off x="629698" y="6366946"/>
            <a:ext cx="2060830" cy="365734"/>
          </a:xfrm>
          <a:prstGeom prst="rect">
            <a:avLst/>
          </a:prstGeom>
          <a:noFill/>
          <a:ln>
            <a:noFill/>
          </a:ln>
        </p:spPr>
        <p:txBody>
          <a:bodyPr spcFirstLastPara="1" wrap="square" lIns="109700" tIns="54850" rIns="109700" bIns="54850" anchor="ctr" anchorCtr="0">
            <a:noAutofit/>
          </a:bodyPr>
          <a:lstStyle>
            <a:lvl1pPr lvl="0" algn="l">
              <a:spcBef>
                <a:spcPts val="0"/>
              </a:spcBef>
              <a:spcAft>
                <a:spcPts val="0"/>
              </a:spcAft>
              <a:buSzPts val="1700"/>
              <a:buNone/>
              <a:defRPr/>
            </a:lvl1pPr>
            <a:lvl2pPr lvl="1" algn="l">
              <a:spcBef>
                <a:spcPts val="0"/>
              </a:spcBef>
              <a:spcAft>
                <a:spcPts val="0"/>
              </a:spcAft>
              <a:buSzPts val="1700"/>
              <a:buNone/>
              <a:defRPr/>
            </a:lvl2pPr>
            <a:lvl3pPr lvl="2" algn="l">
              <a:spcBef>
                <a:spcPts val="0"/>
              </a:spcBef>
              <a:spcAft>
                <a:spcPts val="0"/>
              </a:spcAft>
              <a:buSzPts val="1700"/>
              <a:buNone/>
              <a:defRPr/>
            </a:lvl3pPr>
            <a:lvl4pPr lvl="3" algn="l">
              <a:spcBef>
                <a:spcPts val="0"/>
              </a:spcBef>
              <a:spcAft>
                <a:spcPts val="0"/>
              </a:spcAft>
              <a:buSzPts val="1700"/>
              <a:buNone/>
              <a:defRPr/>
            </a:lvl4pPr>
            <a:lvl5pPr lvl="4" algn="l">
              <a:spcBef>
                <a:spcPts val="0"/>
              </a:spcBef>
              <a:spcAft>
                <a:spcPts val="0"/>
              </a:spcAft>
              <a:buSzPts val="1700"/>
              <a:buNone/>
              <a:defRPr/>
            </a:lvl5pPr>
            <a:lvl6pPr lvl="5" algn="l">
              <a:spcBef>
                <a:spcPts val="0"/>
              </a:spcBef>
              <a:spcAft>
                <a:spcPts val="0"/>
              </a:spcAft>
              <a:buSzPts val="1700"/>
              <a:buNone/>
              <a:defRPr/>
            </a:lvl6pPr>
            <a:lvl7pPr lvl="6" algn="l">
              <a:spcBef>
                <a:spcPts val="0"/>
              </a:spcBef>
              <a:spcAft>
                <a:spcPts val="0"/>
              </a:spcAft>
              <a:buSzPts val="1700"/>
              <a:buNone/>
              <a:defRPr/>
            </a:lvl7pPr>
            <a:lvl8pPr lvl="7" algn="l">
              <a:spcBef>
                <a:spcPts val="0"/>
              </a:spcBef>
              <a:spcAft>
                <a:spcPts val="0"/>
              </a:spcAft>
              <a:buSzPts val="1700"/>
              <a:buNone/>
              <a:defRPr/>
            </a:lvl8pPr>
            <a:lvl9pPr lvl="8" algn="l">
              <a:spcBef>
                <a:spcPts val="0"/>
              </a:spcBef>
              <a:spcAft>
                <a:spcPts val="0"/>
              </a:spcAft>
              <a:buSzPts val="1700"/>
              <a:buNone/>
              <a:defRPr/>
            </a:lvl9pPr>
          </a:lstStyle>
          <a:p>
            <a:endParaRPr/>
          </a:p>
        </p:txBody>
      </p:sp>
      <p:sp>
        <p:nvSpPr>
          <p:cNvPr id="163" name="Google Shape;163;p16"/>
          <p:cNvSpPr txBox="1">
            <a:spLocks noGrp="1"/>
          </p:cNvSpPr>
          <p:nvPr>
            <p:ph type="ftr" idx="11"/>
          </p:nvPr>
        </p:nvSpPr>
        <p:spPr>
          <a:xfrm>
            <a:off x="3033998" y="6366946"/>
            <a:ext cx="3091243" cy="365734"/>
          </a:xfrm>
          <a:prstGeom prst="rect">
            <a:avLst/>
          </a:prstGeom>
          <a:noFill/>
          <a:ln>
            <a:noFill/>
          </a:ln>
        </p:spPr>
        <p:txBody>
          <a:bodyPr spcFirstLastPara="1" wrap="square" lIns="109700" tIns="54850" rIns="109700" bIns="54850" anchor="ctr" anchorCtr="0">
            <a:noAutofit/>
          </a:bodyPr>
          <a:lstStyle>
            <a:lvl1pPr lvl="0" algn="ctr">
              <a:spcBef>
                <a:spcPts val="0"/>
              </a:spcBef>
              <a:spcAft>
                <a:spcPts val="0"/>
              </a:spcAft>
              <a:buSzPts val="1700"/>
              <a:buNone/>
              <a:defRPr/>
            </a:lvl1pPr>
            <a:lvl2pPr lvl="1" algn="l">
              <a:spcBef>
                <a:spcPts val="0"/>
              </a:spcBef>
              <a:spcAft>
                <a:spcPts val="0"/>
              </a:spcAft>
              <a:buSzPts val="1700"/>
              <a:buNone/>
              <a:defRPr/>
            </a:lvl2pPr>
            <a:lvl3pPr lvl="2" algn="l">
              <a:spcBef>
                <a:spcPts val="0"/>
              </a:spcBef>
              <a:spcAft>
                <a:spcPts val="0"/>
              </a:spcAft>
              <a:buSzPts val="1700"/>
              <a:buNone/>
              <a:defRPr/>
            </a:lvl3pPr>
            <a:lvl4pPr lvl="3" algn="l">
              <a:spcBef>
                <a:spcPts val="0"/>
              </a:spcBef>
              <a:spcAft>
                <a:spcPts val="0"/>
              </a:spcAft>
              <a:buSzPts val="1700"/>
              <a:buNone/>
              <a:defRPr/>
            </a:lvl4pPr>
            <a:lvl5pPr lvl="4" algn="l">
              <a:spcBef>
                <a:spcPts val="0"/>
              </a:spcBef>
              <a:spcAft>
                <a:spcPts val="0"/>
              </a:spcAft>
              <a:buSzPts val="1700"/>
              <a:buNone/>
              <a:defRPr/>
            </a:lvl5pPr>
            <a:lvl6pPr lvl="5" algn="l">
              <a:spcBef>
                <a:spcPts val="0"/>
              </a:spcBef>
              <a:spcAft>
                <a:spcPts val="0"/>
              </a:spcAft>
              <a:buSzPts val="1700"/>
              <a:buNone/>
              <a:defRPr/>
            </a:lvl6pPr>
            <a:lvl7pPr lvl="6" algn="l">
              <a:spcBef>
                <a:spcPts val="0"/>
              </a:spcBef>
              <a:spcAft>
                <a:spcPts val="0"/>
              </a:spcAft>
              <a:buSzPts val="1700"/>
              <a:buNone/>
              <a:defRPr/>
            </a:lvl7pPr>
            <a:lvl8pPr lvl="7" algn="l">
              <a:spcBef>
                <a:spcPts val="0"/>
              </a:spcBef>
              <a:spcAft>
                <a:spcPts val="0"/>
              </a:spcAft>
              <a:buSzPts val="1700"/>
              <a:buNone/>
              <a:defRPr/>
            </a:lvl8pPr>
            <a:lvl9pPr lvl="8" algn="l">
              <a:spcBef>
                <a:spcPts val="0"/>
              </a:spcBef>
              <a:spcAft>
                <a:spcPts val="0"/>
              </a:spcAft>
              <a:buSzPts val="1700"/>
              <a:buNone/>
              <a:defRPr/>
            </a:lvl9pPr>
          </a:lstStyle>
          <a:p>
            <a:endParaRPr/>
          </a:p>
        </p:txBody>
      </p:sp>
      <p:sp>
        <p:nvSpPr>
          <p:cNvPr id="164" name="Google Shape;164;p16"/>
          <p:cNvSpPr txBox="1">
            <a:spLocks noGrp="1"/>
          </p:cNvSpPr>
          <p:nvPr>
            <p:ph type="sldNum" idx="12"/>
          </p:nvPr>
        </p:nvSpPr>
        <p:spPr>
          <a:xfrm>
            <a:off x="6468713" y="6366946"/>
            <a:ext cx="2060830" cy="365734"/>
          </a:xfrm>
          <a:prstGeom prst="rect">
            <a:avLst/>
          </a:prstGeom>
          <a:noFill/>
          <a:ln>
            <a:noFill/>
          </a:ln>
        </p:spPr>
        <p:txBody>
          <a:bodyPr spcFirstLastPara="1" wrap="square" lIns="109700" tIns="54850" rIns="109700" bIns="54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5"/>
        <p:cNvGrpSpPr/>
        <p:nvPr/>
      </p:nvGrpSpPr>
      <p:grpSpPr>
        <a:xfrm>
          <a:off x="0" y="0"/>
          <a:ext cx="0" cy="0"/>
          <a:chOff x="0" y="0"/>
          <a:chExt cx="0" cy="0"/>
        </a:xfrm>
      </p:grpSpPr>
      <p:sp>
        <p:nvSpPr>
          <p:cNvPr id="166" name="Google Shape;166;p17"/>
          <p:cNvSpPr txBox="1">
            <a:spLocks noGrp="1"/>
          </p:cNvSpPr>
          <p:nvPr>
            <p:ph type="title"/>
          </p:nvPr>
        </p:nvSpPr>
        <p:spPr>
          <a:xfrm>
            <a:off x="629698" y="365735"/>
            <a:ext cx="7899845" cy="1327772"/>
          </a:xfrm>
          <a:prstGeom prst="rect">
            <a:avLst/>
          </a:prstGeom>
          <a:noFill/>
          <a:ln>
            <a:noFill/>
          </a:ln>
        </p:spPr>
        <p:txBody>
          <a:bodyPr spcFirstLastPara="1" wrap="square" lIns="109700" tIns="54850" rIns="109700" bIns="54850" anchor="ctr" anchorCtr="0">
            <a:normAutofit/>
          </a:bodyPr>
          <a:lstStyle>
            <a:lvl1pPr lvl="0" algn="l">
              <a:lnSpc>
                <a:spcPct val="90000"/>
              </a:lnSpc>
              <a:spcBef>
                <a:spcPts val="0"/>
              </a:spcBef>
              <a:spcAft>
                <a:spcPts val="0"/>
              </a:spcAft>
              <a:buClr>
                <a:schemeClr val="dk1"/>
              </a:buClr>
              <a:buSzPts val="2200"/>
              <a:buNone/>
              <a:defRPr/>
            </a:lvl1pPr>
            <a:lvl2pPr lvl="1">
              <a:spcBef>
                <a:spcPts val="0"/>
              </a:spcBef>
              <a:spcAft>
                <a:spcPts val="0"/>
              </a:spcAft>
              <a:buSzPts val="1700"/>
              <a:buNone/>
              <a:defRPr/>
            </a:lvl2pPr>
            <a:lvl3pPr lvl="2">
              <a:spcBef>
                <a:spcPts val="0"/>
              </a:spcBef>
              <a:spcAft>
                <a:spcPts val="0"/>
              </a:spcAft>
              <a:buSzPts val="1700"/>
              <a:buNone/>
              <a:defRPr/>
            </a:lvl3pPr>
            <a:lvl4pPr lvl="3">
              <a:spcBef>
                <a:spcPts val="0"/>
              </a:spcBef>
              <a:spcAft>
                <a:spcPts val="0"/>
              </a:spcAft>
              <a:buSzPts val="1700"/>
              <a:buNone/>
              <a:defRPr/>
            </a:lvl4pPr>
            <a:lvl5pPr lvl="4">
              <a:spcBef>
                <a:spcPts val="0"/>
              </a:spcBef>
              <a:spcAft>
                <a:spcPts val="0"/>
              </a:spcAft>
              <a:buSzPts val="1700"/>
              <a:buNone/>
              <a:defRPr/>
            </a:lvl5pPr>
            <a:lvl6pPr lvl="5">
              <a:spcBef>
                <a:spcPts val="0"/>
              </a:spcBef>
              <a:spcAft>
                <a:spcPts val="0"/>
              </a:spcAft>
              <a:buSzPts val="1700"/>
              <a:buNone/>
              <a:defRPr/>
            </a:lvl6pPr>
            <a:lvl7pPr lvl="6">
              <a:spcBef>
                <a:spcPts val="0"/>
              </a:spcBef>
              <a:spcAft>
                <a:spcPts val="0"/>
              </a:spcAft>
              <a:buSzPts val="1700"/>
              <a:buNone/>
              <a:defRPr/>
            </a:lvl7pPr>
            <a:lvl8pPr lvl="7">
              <a:spcBef>
                <a:spcPts val="0"/>
              </a:spcBef>
              <a:spcAft>
                <a:spcPts val="0"/>
              </a:spcAft>
              <a:buSzPts val="1700"/>
              <a:buNone/>
              <a:defRPr/>
            </a:lvl8pPr>
            <a:lvl9pPr lvl="8">
              <a:spcBef>
                <a:spcPts val="0"/>
              </a:spcBef>
              <a:spcAft>
                <a:spcPts val="0"/>
              </a:spcAft>
              <a:buSzPts val="1700"/>
              <a:buNone/>
              <a:defRPr/>
            </a:lvl9pPr>
          </a:lstStyle>
          <a:p>
            <a:endParaRPr/>
          </a:p>
        </p:txBody>
      </p:sp>
      <p:sp>
        <p:nvSpPr>
          <p:cNvPr id="167" name="Google Shape;167;p17"/>
          <p:cNvSpPr txBox="1">
            <a:spLocks noGrp="1"/>
          </p:cNvSpPr>
          <p:nvPr>
            <p:ph type="dt" idx="10"/>
          </p:nvPr>
        </p:nvSpPr>
        <p:spPr>
          <a:xfrm>
            <a:off x="629698" y="6366946"/>
            <a:ext cx="2060830" cy="365734"/>
          </a:xfrm>
          <a:prstGeom prst="rect">
            <a:avLst/>
          </a:prstGeom>
          <a:noFill/>
          <a:ln>
            <a:noFill/>
          </a:ln>
        </p:spPr>
        <p:txBody>
          <a:bodyPr spcFirstLastPara="1" wrap="square" lIns="109700" tIns="54850" rIns="109700" bIns="54850" anchor="ctr" anchorCtr="0">
            <a:noAutofit/>
          </a:bodyPr>
          <a:lstStyle>
            <a:lvl1pPr lvl="0" algn="l">
              <a:spcBef>
                <a:spcPts val="0"/>
              </a:spcBef>
              <a:spcAft>
                <a:spcPts val="0"/>
              </a:spcAft>
              <a:buSzPts val="1700"/>
              <a:buNone/>
              <a:defRPr/>
            </a:lvl1pPr>
            <a:lvl2pPr lvl="1" algn="l">
              <a:spcBef>
                <a:spcPts val="0"/>
              </a:spcBef>
              <a:spcAft>
                <a:spcPts val="0"/>
              </a:spcAft>
              <a:buSzPts val="1700"/>
              <a:buNone/>
              <a:defRPr/>
            </a:lvl2pPr>
            <a:lvl3pPr lvl="2" algn="l">
              <a:spcBef>
                <a:spcPts val="0"/>
              </a:spcBef>
              <a:spcAft>
                <a:spcPts val="0"/>
              </a:spcAft>
              <a:buSzPts val="1700"/>
              <a:buNone/>
              <a:defRPr/>
            </a:lvl3pPr>
            <a:lvl4pPr lvl="3" algn="l">
              <a:spcBef>
                <a:spcPts val="0"/>
              </a:spcBef>
              <a:spcAft>
                <a:spcPts val="0"/>
              </a:spcAft>
              <a:buSzPts val="1700"/>
              <a:buNone/>
              <a:defRPr/>
            </a:lvl4pPr>
            <a:lvl5pPr lvl="4" algn="l">
              <a:spcBef>
                <a:spcPts val="0"/>
              </a:spcBef>
              <a:spcAft>
                <a:spcPts val="0"/>
              </a:spcAft>
              <a:buSzPts val="1700"/>
              <a:buNone/>
              <a:defRPr/>
            </a:lvl5pPr>
            <a:lvl6pPr lvl="5" algn="l">
              <a:spcBef>
                <a:spcPts val="0"/>
              </a:spcBef>
              <a:spcAft>
                <a:spcPts val="0"/>
              </a:spcAft>
              <a:buSzPts val="1700"/>
              <a:buNone/>
              <a:defRPr/>
            </a:lvl6pPr>
            <a:lvl7pPr lvl="6" algn="l">
              <a:spcBef>
                <a:spcPts val="0"/>
              </a:spcBef>
              <a:spcAft>
                <a:spcPts val="0"/>
              </a:spcAft>
              <a:buSzPts val="1700"/>
              <a:buNone/>
              <a:defRPr/>
            </a:lvl7pPr>
            <a:lvl8pPr lvl="7" algn="l">
              <a:spcBef>
                <a:spcPts val="0"/>
              </a:spcBef>
              <a:spcAft>
                <a:spcPts val="0"/>
              </a:spcAft>
              <a:buSzPts val="1700"/>
              <a:buNone/>
              <a:defRPr/>
            </a:lvl8pPr>
            <a:lvl9pPr lvl="8" algn="l">
              <a:spcBef>
                <a:spcPts val="0"/>
              </a:spcBef>
              <a:spcAft>
                <a:spcPts val="0"/>
              </a:spcAft>
              <a:buSzPts val="1700"/>
              <a:buNone/>
              <a:defRPr/>
            </a:lvl9pPr>
          </a:lstStyle>
          <a:p>
            <a:endParaRPr/>
          </a:p>
        </p:txBody>
      </p:sp>
      <p:sp>
        <p:nvSpPr>
          <p:cNvPr id="168" name="Google Shape;168;p17"/>
          <p:cNvSpPr txBox="1">
            <a:spLocks noGrp="1"/>
          </p:cNvSpPr>
          <p:nvPr>
            <p:ph type="ftr" idx="11"/>
          </p:nvPr>
        </p:nvSpPr>
        <p:spPr>
          <a:xfrm>
            <a:off x="3033998" y="6366946"/>
            <a:ext cx="3091243" cy="365734"/>
          </a:xfrm>
          <a:prstGeom prst="rect">
            <a:avLst/>
          </a:prstGeom>
          <a:noFill/>
          <a:ln>
            <a:noFill/>
          </a:ln>
        </p:spPr>
        <p:txBody>
          <a:bodyPr spcFirstLastPara="1" wrap="square" lIns="109700" tIns="54850" rIns="109700" bIns="54850" anchor="ctr" anchorCtr="0">
            <a:noAutofit/>
          </a:bodyPr>
          <a:lstStyle>
            <a:lvl1pPr lvl="0" algn="ctr">
              <a:spcBef>
                <a:spcPts val="0"/>
              </a:spcBef>
              <a:spcAft>
                <a:spcPts val="0"/>
              </a:spcAft>
              <a:buSzPts val="1700"/>
              <a:buNone/>
              <a:defRPr/>
            </a:lvl1pPr>
            <a:lvl2pPr lvl="1" algn="l">
              <a:spcBef>
                <a:spcPts val="0"/>
              </a:spcBef>
              <a:spcAft>
                <a:spcPts val="0"/>
              </a:spcAft>
              <a:buSzPts val="1700"/>
              <a:buNone/>
              <a:defRPr/>
            </a:lvl2pPr>
            <a:lvl3pPr lvl="2" algn="l">
              <a:spcBef>
                <a:spcPts val="0"/>
              </a:spcBef>
              <a:spcAft>
                <a:spcPts val="0"/>
              </a:spcAft>
              <a:buSzPts val="1700"/>
              <a:buNone/>
              <a:defRPr/>
            </a:lvl3pPr>
            <a:lvl4pPr lvl="3" algn="l">
              <a:spcBef>
                <a:spcPts val="0"/>
              </a:spcBef>
              <a:spcAft>
                <a:spcPts val="0"/>
              </a:spcAft>
              <a:buSzPts val="1700"/>
              <a:buNone/>
              <a:defRPr/>
            </a:lvl4pPr>
            <a:lvl5pPr lvl="4" algn="l">
              <a:spcBef>
                <a:spcPts val="0"/>
              </a:spcBef>
              <a:spcAft>
                <a:spcPts val="0"/>
              </a:spcAft>
              <a:buSzPts val="1700"/>
              <a:buNone/>
              <a:defRPr/>
            </a:lvl5pPr>
            <a:lvl6pPr lvl="5" algn="l">
              <a:spcBef>
                <a:spcPts val="0"/>
              </a:spcBef>
              <a:spcAft>
                <a:spcPts val="0"/>
              </a:spcAft>
              <a:buSzPts val="1700"/>
              <a:buNone/>
              <a:defRPr/>
            </a:lvl6pPr>
            <a:lvl7pPr lvl="6" algn="l">
              <a:spcBef>
                <a:spcPts val="0"/>
              </a:spcBef>
              <a:spcAft>
                <a:spcPts val="0"/>
              </a:spcAft>
              <a:buSzPts val="1700"/>
              <a:buNone/>
              <a:defRPr/>
            </a:lvl7pPr>
            <a:lvl8pPr lvl="7" algn="l">
              <a:spcBef>
                <a:spcPts val="0"/>
              </a:spcBef>
              <a:spcAft>
                <a:spcPts val="0"/>
              </a:spcAft>
              <a:buSzPts val="1700"/>
              <a:buNone/>
              <a:defRPr/>
            </a:lvl8pPr>
            <a:lvl9pPr lvl="8" algn="l">
              <a:spcBef>
                <a:spcPts val="0"/>
              </a:spcBef>
              <a:spcAft>
                <a:spcPts val="0"/>
              </a:spcAft>
              <a:buSzPts val="1700"/>
              <a:buNone/>
              <a:defRPr/>
            </a:lvl9pPr>
          </a:lstStyle>
          <a:p>
            <a:endParaRPr/>
          </a:p>
        </p:txBody>
      </p:sp>
      <p:sp>
        <p:nvSpPr>
          <p:cNvPr id="169" name="Google Shape;169;p17"/>
          <p:cNvSpPr txBox="1">
            <a:spLocks noGrp="1"/>
          </p:cNvSpPr>
          <p:nvPr>
            <p:ph type="sldNum" idx="12"/>
          </p:nvPr>
        </p:nvSpPr>
        <p:spPr>
          <a:xfrm>
            <a:off x="6468713" y="6366946"/>
            <a:ext cx="2060830" cy="365734"/>
          </a:xfrm>
          <a:prstGeom prst="rect">
            <a:avLst/>
          </a:prstGeom>
          <a:noFill/>
          <a:ln>
            <a:noFill/>
          </a:ln>
        </p:spPr>
        <p:txBody>
          <a:bodyPr spcFirstLastPara="1" wrap="square" lIns="109700" tIns="54850" rIns="109700" bIns="54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70"/>
        <p:cNvGrpSpPr/>
        <p:nvPr/>
      </p:nvGrpSpPr>
      <p:grpSpPr>
        <a:xfrm>
          <a:off x="0" y="0"/>
          <a:ext cx="0" cy="0"/>
          <a:chOff x="0" y="0"/>
          <a:chExt cx="0" cy="0"/>
        </a:xfrm>
      </p:grpSpPr>
      <p:sp>
        <p:nvSpPr>
          <p:cNvPr id="171" name="Google Shape;171;p18"/>
          <p:cNvSpPr txBox="1">
            <a:spLocks noGrp="1"/>
          </p:cNvSpPr>
          <p:nvPr>
            <p:ph type="title"/>
          </p:nvPr>
        </p:nvSpPr>
        <p:spPr>
          <a:xfrm>
            <a:off x="630890" y="457962"/>
            <a:ext cx="2954093" cy="1602868"/>
          </a:xfrm>
          <a:prstGeom prst="rect">
            <a:avLst/>
          </a:prstGeom>
          <a:noFill/>
          <a:ln>
            <a:noFill/>
          </a:ln>
        </p:spPr>
        <p:txBody>
          <a:bodyPr spcFirstLastPara="1" wrap="square" lIns="109700" tIns="54850" rIns="109700" bIns="5485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700"/>
              <a:buNone/>
              <a:defRPr/>
            </a:lvl2pPr>
            <a:lvl3pPr lvl="2">
              <a:spcBef>
                <a:spcPts val="0"/>
              </a:spcBef>
              <a:spcAft>
                <a:spcPts val="0"/>
              </a:spcAft>
              <a:buSzPts val="1700"/>
              <a:buNone/>
              <a:defRPr/>
            </a:lvl3pPr>
            <a:lvl4pPr lvl="3">
              <a:spcBef>
                <a:spcPts val="0"/>
              </a:spcBef>
              <a:spcAft>
                <a:spcPts val="0"/>
              </a:spcAft>
              <a:buSzPts val="1700"/>
              <a:buNone/>
              <a:defRPr/>
            </a:lvl4pPr>
            <a:lvl5pPr lvl="4">
              <a:spcBef>
                <a:spcPts val="0"/>
              </a:spcBef>
              <a:spcAft>
                <a:spcPts val="0"/>
              </a:spcAft>
              <a:buSzPts val="1700"/>
              <a:buNone/>
              <a:defRPr/>
            </a:lvl5pPr>
            <a:lvl6pPr lvl="5">
              <a:spcBef>
                <a:spcPts val="0"/>
              </a:spcBef>
              <a:spcAft>
                <a:spcPts val="0"/>
              </a:spcAft>
              <a:buSzPts val="1700"/>
              <a:buNone/>
              <a:defRPr/>
            </a:lvl6pPr>
            <a:lvl7pPr lvl="6">
              <a:spcBef>
                <a:spcPts val="0"/>
              </a:spcBef>
              <a:spcAft>
                <a:spcPts val="0"/>
              </a:spcAft>
              <a:buSzPts val="1700"/>
              <a:buNone/>
              <a:defRPr/>
            </a:lvl7pPr>
            <a:lvl8pPr lvl="7">
              <a:spcBef>
                <a:spcPts val="0"/>
              </a:spcBef>
              <a:spcAft>
                <a:spcPts val="0"/>
              </a:spcAft>
              <a:buSzPts val="1700"/>
              <a:buNone/>
              <a:defRPr/>
            </a:lvl8pPr>
            <a:lvl9pPr lvl="8">
              <a:spcBef>
                <a:spcPts val="0"/>
              </a:spcBef>
              <a:spcAft>
                <a:spcPts val="0"/>
              </a:spcAft>
              <a:buSzPts val="1700"/>
              <a:buNone/>
              <a:defRPr/>
            </a:lvl9pPr>
          </a:lstStyle>
          <a:p>
            <a:endParaRPr/>
          </a:p>
        </p:txBody>
      </p:sp>
      <p:sp>
        <p:nvSpPr>
          <p:cNvPr id="172" name="Google Shape;172;p18"/>
          <p:cNvSpPr txBox="1">
            <a:spLocks noGrp="1"/>
          </p:cNvSpPr>
          <p:nvPr>
            <p:ph type="body" idx="1"/>
          </p:nvPr>
        </p:nvSpPr>
        <p:spPr>
          <a:xfrm>
            <a:off x="3893870" y="989072"/>
            <a:ext cx="4636865" cy="4881748"/>
          </a:xfrm>
          <a:prstGeom prst="rect">
            <a:avLst/>
          </a:prstGeom>
          <a:noFill/>
          <a:ln>
            <a:noFill/>
          </a:ln>
        </p:spPr>
        <p:txBody>
          <a:bodyPr spcFirstLastPara="1" wrap="square" lIns="109700" tIns="54850" rIns="109700" bIns="5485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73" name="Google Shape;173;p18"/>
          <p:cNvSpPr txBox="1">
            <a:spLocks noGrp="1"/>
          </p:cNvSpPr>
          <p:nvPr>
            <p:ph type="body" idx="2"/>
          </p:nvPr>
        </p:nvSpPr>
        <p:spPr>
          <a:xfrm>
            <a:off x="630890" y="2060830"/>
            <a:ext cx="2954093" cy="3817940"/>
          </a:xfrm>
          <a:prstGeom prst="rect">
            <a:avLst/>
          </a:prstGeom>
          <a:noFill/>
          <a:ln>
            <a:noFill/>
          </a:ln>
        </p:spPr>
        <p:txBody>
          <a:bodyPr spcFirstLastPara="1" wrap="square" lIns="109700" tIns="54850" rIns="109700" bIns="5485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74" name="Google Shape;174;p18"/>
          <p:cNvSpPr txBox="1">
            <a:spLocks noGrp="1"/>
          </p:cNvSpPr>
          <p:nvPr>
            <p:ph type="dt" idx="10"/>
          </p:nvPr>
        </p:nvSpPr>
        <p:spPr>
          <a:xfrm>
            <a:off x="629698" y="6366946"/>
            <a:ext cx="2060830" cy="365734"/>
          </a:xfrm>
          <a:prstGeom prst="rect">
            <a:avLst/>
          </a:prstGeom>
          <a:noFill/>
          <a:ln>
            <a:noFill/>
          </a:ln>
        </p:spPr>
        <p:txBody>
          <a:bodyPr spcFirstLastPara="1" wrap="square" lIns="109700" tIns="54850" rIns="109700" bIns="54850" anchor="ctr" anchorCtr="0">
            <a:noAutofit/>
          </a:bodyPr>
          <a:lstStyle>
            <a:lvl1pPr lvl="0" algn="l">
              <a:spcBef>
                <a:spcPts val="0"/>
              </a:spcBef>
              <a:spcAft>
                <a:spcPts val="0"/>
              </a:spcAft>
              <a:buSzPts val="1700"/>
              <a:buNone/>
              <a:defRPr/>
            </a:lvl1pPr>
            <a:lvl2pPr lvl="1" algn="l">
              <a:spcBef>
                <a:spcPts val="0"/>
              </a:spcBef>
              <a:spcAft>
                <a:spcPts val="0"/>
              </a:spcAft>
              <a:buSzPts val="1700"/>
              <a:buNone/>
              <a:defRPr/>
            </a:lvl2pPr>
            <a:lvl3pPr lvl="2" algn="l">
              <a:spcBef>
                <a:spcPts val="0"/>
              </a:spcBef>
              <a:spcAft>
                <a:spcPts val="0"/>
              </a:spcAft>
              <a:buSzPts val="1700"/>
              <a:buNone/>
              <a:defRPr/>
            </a:lvl3pPr>
            <a:lvl4pPr lvl="3" algn="l">
              <a:spcBef>
                <a:spcPts val="0"/>
              </a:spcBef>
              <a:spcAft>
                <a:spcPts val="0"/>
              </a:spcAft>
              <a:buSzPts val="1700"/>
              <a:buNone/>
              <a:defRPr/>
            </a:lvl4pPr>
            <a:lvl5pPr lvl="4" algn="l">
              <a:spcBef>
                <a:spcPts val="0"/>
              </a:spcBef>
              <a:spcAft>
                <a:spcPts val="0"/>
              </a:spcAft>
              <a:buSzPts val="1700"/>
              <a:buNone/>
              <a:defRPr/>
            </a:lvl5pPr>
            <a:lvl6pPr lvl="5" algn="l">
              <a:spcBef>
                <a:spcPts val="0"/>
              </a:spcBef>
              <a:spcAft>
                <a:spcPts val="0"/>
              </a:spcAft>
              <a:buSzPts val="1700"/>
              <a:buNone/>
              <a:defRPr/>
            </a:lvl6pPr>
            <a:lvl7pPr lvl="6" algn="l">
              <a:spcBef>
                <a:spcPts val="0"/>
              </a:spcBef>
              <a:spcAft>
                <a:spcPts val="0"/>
              </a:spcAft>
              <a:buSzPts val="1700"/>
              <a:buNone/>
              <a:defRPr/>
            </a:lvl7pPr>
            <a:lvl8pPr lvl="7" algn="l">
              <a:spcBef>
                <a:spcPts val="0"/>
              </a:spcBef>
              <a:spcAft>
                <a:spcPts val="0"/>
              </a:spcAft>
              <a:buSzPts val="1700"/>
              <a:buNone/>
              <a:defRPr/>
            </a:lvl8pPr>
            <a:lvl9pPr lvl="8" algn="l">
              <a:spcBef>
                <a:spcPts val="0"/>
              </a:spcBef>
              <a:spcAft>
                <a:spcPts val="0"/>
              </a:spcAft>
              <a:buSzPts val="1700"/>
              <a:buNone/>
              <a:defRPr/>
            </a:lvl9pPr>
          </a:lstStyle>
          <a:p>
            <a:endParaRPr/>
          </a:p>
        </p:txBody>
      </p:sp>
      <p:sp>
        <p:nvSpPr>
          <p:cNvPr id="175" name="Google Shape;175;p18"/>
          <p:cNvSpPr txBox="1">
            <a:spLocks noGrp="1"/>
          </p:cNvSpPr>
          <p:nvPr>
            <p:ph type="ftr" idx="11"/>
          </p:nvPr>
        </p:nvSpPr>
        <p:spPr>
          <a:xfrm>
            <a:off x="3033998" y="6366946"/>
            <a:ext cx="3091243" cy="365734"/>
          </a:xfrm>
          <a:prstGeom prst="rect">
            <a:avLst/>
          </a:prstGeom>
          <a:noFill/>
          <a:ln>
            <a:noFill/>
          </a:ln>
        </p:spPr>
        <p:txBody>
          <a:bodyPr spcFirstLastPara="1" wrap="square" lIns="109700" tIns="54850" rIns="109700" bIns="54850" anchor="ctr" anchorCtr="0">
            <a:noAutofit/>
          </a:bodyPr>
          <a:lstStyle>
            <a:lvl1pPr lvl="0" algn="ctr">
              <a:spcBef>
                <a:spcPts val="0"/>
              </a:spcBef>
              <a:spcAft>
                <a:spcPts val="0"/>
              </a:spcAft>
              <a:buSzPts val="1700"/>
              <a:buNone/>
              <a:defRPr/>
            </a:lvl1pPr>
            <a:lvl2pPr lvl="1" algn="l">
              <a:spcBef>
                <a:spcPts val="0"/>
              </a:spcBef>
              <a:spcAft>
                <a:spcPts val="0"/>
              </a:spcAft>
              <a:buSzPts val="1700"/>
              <a:buNone/>
              <a:defRPr/>
            </a:lvl2pPr>
            <a:lvl3pPr lvl="2" algn="l">
              <a:spcBef>
                <a:spcPts val="0"/>
              </a:spcBef>
              <a:spcAft>
                <a:spcPts val="0"/>
              </a:spcAft>
              <a:buSzPts val="1700"/>
              <a:buNone/>
              <a:defRPr/>
            </a:lvl3pPr>
            <a:lvl4pPr lvl="3" algn="l">
              <a:spcBef>
                <a:spcPts val="0"/>
              </a:spcBef>
              <a:spcAft>
                <a:spcPts val="0"/>
              </a:spcAft>
              <a:buSzPts val="1700"/>
              <a:buNone/>
              <a:defRPr/>
            </a:lvl4pPr>
            <a:lvl5pPr lvl="4" algn="l">
              <a:spcBef>
                <a:spcPts val="0"/>
              </a:spcBef>
              <a:spcAft>
                <a:spcPts val="0"/>
              </a:spcAft>
              <a:buSzPts val="1700"/>
              <a:buNone/>
              <a:defRPr/>
            </a:lvl5pPr>
            <a:lvl6pPr lvl="5" algn="l">
              <a:spcBef>
                <a:spcPts val="0"/>
              </a:spcBef>
              <a:spcAft>
                <a:spcPts val="0"/>
              </a:spcAft>
              <a:buSzPts val="1700"/>
              <a:buNone/>
              <a:defRPr/>
            </a:lvl6pPr>
            <a:lvl7pPr lvl="6" algn="l">
              <a:spcBef>
                <a:spcPts val="0"/>
              </a:spcBef>
              <a:spcAft>
                <a:spcPts val="0"/>
              </a:spcAft>
              <a:buSzPts val="1700"/>
              <a:buNone/>
              <a:defRPr/>
            </a:lvl7pPr>
            <a:lvl8pPr lvl="7" algn="l">
              <a:spcBef>
                <a:spcPts val="0"/>
              </a:spcBef>
              <a:spcAft>
                <a:spcPts val="0"/>
              </a:spcAft>
              <a:buSzPts val="1700"/>
              <a:buNone/>
              <a:defRPr/>
            </a:lvl8pPr>
            <a:lvl9pPr lvl="8" algn="l">
              <a:spcBef>
                <a:spcPts val="0"/>
              </a:spcBef>
              <a:spcAft>
                <a:spcPts val="0"/>
              </a:spcAft>
              <a:buSzPts val="1700"/>
              <a:buNone/>
              <a:defRPr/>
            </a:lvl9pPr>
          </a:lstStyle>
          <a:p>
            <a:endParaRPr/>
          </a:p>
        </p:txBody>
      </p:sp>
      <p:sp>
        <p:nvSpPr>
          <p:cNvPr id="176" name="Google Shape;176;p18"/>
          <p:cNvSpPr txBox="1">
            <a:spLocks noGrp="1"/>
          </p:cNvSpPr>
          <p:nvPr>
            <p:ph type="sldNum" idx="12"/>
          </p:nvPr>
        </p:nvSpPr>
        <p:spPr>
          <a:xfrm>
            <a:off x="6468713" y="6366946"/>
            <a:ext cx="2060830" cy="365734"/>
          </a:xfrm>
          <a:prstGeom prst="rect">
            <a:avLst/>
          </a:prstGeom>
          <a:noFill/>
          <a:ln>
            <a:noFill/>
          </a:ln>
        </p:spPr>
        <p:txBody>
          <a:bodyPr spcFirstLastPara="1" wrap="square" lIns="109700" tIns="54850" rIns="109700" bIns="54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77"/>
        <p:cNvGrpSpPr/>
        <p:nvPr/>
      </p:nvGrpSpPr>
      <p:grpSpPr>
        <a:xfrm>
          <a:off x="0" y="0"/>
          <a:ext cx="0" cy="0"/>
          <a:chOff x="0" y="0"/>
          <a:chExt cx="0" cy="0"/>
        </a:xfrm>
      </p:grpSpPr>
      <p:sp>
        <p:nvSpPr>
          <p:cNvPr id="178" name="Google Shape;178;p19"/>
          <p:cNvSpPr txBox="1">
            <a:spLocks noGrp="1"/>
          </p:cNvSpPr>
          <p:nvPr>
            <p:ph type="title"/>
          </p:nvPr>
        </p:nvSpPr>
        <p:spPr>
          <a:xfrm>
            <a:off x="630890" y="457962"/>
            <a:ext cx="2954093" cy="1602868"/>
          </a:xfrm>
          <a:prstGeom prst="rect">
            <a:avLst/>
          </a:prstGeom>
          <a:noFill/>
          <a:ln>
            <a:noFill/>
          </a:ln>
        </p:spPr>
        <p:txBody>
          <a:bodyPr spcFirstLastPara="1" wrap="square" lIns="109700" tIns="54850" rIns="109700" bIns="5485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700"/>
              <a:buNone/>
              <a:defRPr/>
            </a:lvl2pPr>
            <a:lvl3pPr lvl="2">
              <a:spcBef>
                <a:spcPts val="0"/>
              </a:spcBef>
              <a:spcAft>
                <a:spcPts val="0"/>
              </a:spcAft>
              <a:buSzPts val="1700"/>
              <a:buNone/>
              <a:defRPr/>
            </a:lvl3pPr>
            <a:lvl4pPr lvl="3">
              <a:spcBef>
                <a:spcPts val="0"/>
              </a:spcBef>
              <a:spcAft>
                <a:spcPts val="0"/>
              </a:spcAft>
              <a:buSzPts val="1700"/>
              <a:buNone/>
              <a:defRPr/>
            </a:lvl4pPr>
            <a:lvl5pPr lvl="4">
              <a:spcBef>
                <a:spcPts val="0"/>
              </a:spcBef>
              <a:spcAft>
                <a:spcPts val="0"/>
              </a:spcAft>
              <a:buSzPts val="1700"/>
              <a:buNone/>
              <a:defRPr/>
            </a:lvl5pPr>
            <a:lvl6pPr lvl="5">
              <a:spcBef>
                <a:spcPts val="0"/>
              </a:spcBef>
              <a:spcAft>
                <a:spcPts val="0"/>
              </a:spcAft>
              <a:buSzPts val="1700"/>
              <a:buNone/>
              <a:defRPr/>
            </a:lvl6pPr>
            <a:lvl7pPr lvl="6">
              <a:spcBef>
                <a:spcPts val="0"/>
              </a:spcBef>
              <a:spcAft>
                <a:spcPts val="0"/>
              </a:spcAft>
              <a:buSzPts val="1700"/>
              <a:buNone/>
              <a:defRPr/>
            </a:lvl7pPr>
            <a:lvl8pPr lvl="7">
              <a:spcBef>
                <a:spcPts val="0"/>
              </a:spcBef>
              <a:spcAft>
                <a:spcPts val="0"/>
              </a:spcAft>
              <a:buSzPts val="1700"/>
              <a:buNone/>
              <a:defRPr/>
            </a:lvl8pPr>
            <a:lvl9pPr lvl="8">
              <a:spcBef>
                <a:spcPts val="0"/>
              </a:spcBef>
              <a:spcAft>
                <a:spcPts val="0"/>
              </a:spcAft>
              <a:buSzPts val="1700"/>
              <a:buNone/>
              <a:defRPr/>
            </a:lvl9pPr>
          </a:lstStyle>
          <a:p>
            <a:endParaRPr/>
          </a:p>
        </p:txBody>
      </p:sp>
      <p:sp>
        <p:nvSpPr>
          <p:cNvPr id="179" name="Google Shape;179;p19"/>
          <p:cNvSpPr>
            <a:spLocks noGrp="1"/>
          </p:cNvSpPr>
          <p:nvPr>
            <p:ph type="pic" idx="2"/>
          </p:nvPr>
        </p:nvSpPr>
        <p:spPr>
          <a:xfrm>
            <a:off x="3893870" y="989072"/>
            <a:ext cx="4636865" cy="4881748"/>
          </a:xfrm>
          <a:prstGeom prst="rect">
            <a:avLst/>
          </a:prstGeom>
          <a:noFill/>
          <a:ln>
            <a:noFill/>
          </a:ln>
        </p:spPr>
      </p:sp>
      <p:sp>
        <p:nvSpPr>
          <p:cNvPr id="180" name="Google Shape;180;p19"/>
          <p:cNvSpPr txBox="1">
            <a:spLocks noGrp="1"/>
          </p:cNvSpPr>
          <p:nvPr>
            <p:ph type="body" idx="1"/>
          </p:nvPr>
        </p:nvSpPr>
        <p:spPr>
          <a:xfrm>
            <a:off x="630890" y="2060830"/>
            <a:ext cx="2954093" cy="3817940"/>
          </a:xfrm>
          <a:prstGeom prst="rect">
            <a:avLst/>
          </a:prstGeom>
          <a:noFill/>
          <a:ln>
            <a:noFill/>
          </a:ln>
        </p:spPr>
        <p:txBody>
          <a:bodyPr spcFirstLastPara="1" wrap="square" lIns="109700" tIns="54850" rIns="109700" bIns="5485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81" name="Google Shape;181;p19"/>
          <p:cNvSpPr txBox="1">
            <a:spLocks noGrp="1"/>
          </p:cNvSpPr>
          <p:nvPr>
            <p:ph type="dt" idx="10"/>
          </p:nvPr>
        </p:nvSpPr>
        <p:spPr>
          <a:xfrm>
            <a:off x="629698" y="6366946"/>
            <a:ext cx="2060830" cy="365734"/>
          </a:xfrm>
          <a:prstGeom prst="rect">
            <a:avLst/>
          </a:prstGeom>
          <a:noFill/>
          <a:ln>
            <a:noFill/>
          </a:ln>
        </p:spPr>
        <p:txBody>
          <a:bodyPr spcFirstLastPara="1" wrap="square" lIns="109700" tIns="54850" rIns="109700" bIns="54850" anchor="ctr" anchorCtr="0">
            <a:noAutofit/>
          </a:bodyPr>
          <a:lstStyle>
            <a:lvl1pPr lvl="0" algn="l">
              <a:spcBef>
                <a:spcPts val="0"/>
              </a:spcBef>
              <a:spcAft>
                <a:spcPts val="0"/>
              </a:spcAft>
              <a:buSzPts val="1700"/>
              <a:buNone/>
              <a:defRPr/>
            </a:lvl1pPr>
            <a:lvl2pPr lvl="1" algn="l">
              <a:spcBef>
                <a:spcPts val="0"/>
              </a:spcBef>
              <a:spcAft>
                <a:spcPts val="0"/>
              </a:spcAft>
              <a:buSzPts val="1700"/>
              <a:buNone/>
              <a:defRPr/>
            </a:lvl2pPr>
            <a:lvl3pPr lvl="2" algn="l">
              <a:spcBef>
                <a:spcPts val="0"/>
              </a:spcBef>
              <a:spcAft>
                <a:spcPts val="0"/>
              </a:spcAft>
              <a:buSzPts val="1700"/>
              <a:buNone/>
              <a:defRPr/>
            </a:lvl3pPr>
            <a:lvl4pPr lvl="3" algn="l">
              <a:spcBef>
                <a:spcPts val="0"/>
              </a:spcBef>
              <a:spcAft>
                <a:spcPts val="0"/>
              </a:spcAft>
              <a:buSzPts val="1700"/>
              <a:buNone/>
              <a:defRPr/>
            </a:lvl4pPr>
            <a:lvl5pPr lvl="4" algn="l">
              <a:spcBef>
                <a:spcPts val="0"/>
              </a:spcBef>
              <a:spcAft>
                <a:spcPts val="0"/>
              </a:spcAft>
              <a:buSzPts val="1700"/>
              <a:buNone/>
              <a:defRPr/>
            </a:lvl5pPr>
            <a:lvl6pPr lvl="5" algn="l">
              <a:spcBef>
                <a:spcPts val="0"/>
              </a:spcBef>
              <a:spcAft>
                <a:spcPts val="0"/>
              </a:spcAft>
              <a:buSzPts val="1700"/>
              <a:buNone/>
              <a:defRPr/>
            </a:lvl6pPr>
            <a:lvl7pPr lvl="6" algn="l">
              <a:spcBef>
                <a:spcPts val="0"/>
              </a:spcBef>
              <a:spcAft>
                <a:spcPts val="0"/>
              </a:spcAft>
              <a:buSzPts val="1700"/>
              <a:buNone/>
              <a:defRPr/>
            </a:lvl7pPr>
            <a:lvl8pPr lvl="7" algn="l">
              <a:spcBef>
                <a:spcPts val="0"/>
              </a:spcBef>
              <a:spcAft>
                <a:spcPts val="0"/>
              </a:spcAft>
              <a:buSzPts val="1700"/>
              <a:buNone/>
              <a:defRPr/>
            </a:lvl8pPr>
            <a:lvl9pPr lvl="8" algn="l">
              <a:spcBef>
                <a:spcPts val="0"/>
              </a:spcBef>
              <a:spcAft>
                <a:spcPts val="0"/>
              </a:spcAft>
              <a:buSzPts val="1700"/>
              <a:buNone/>
              <a:defRPr/>
            </a:lvl9pPr>
          </a:lstStyle>
          <a:p>
            <a:endParaRPr/>
          </a:p>
        </p:txBody>
      </p:sp>
      <p:sp>
        <p:nvSpPr>
          <p:cNvPr id="182" name="Google Shape;182;p19"/>
          <p:cNvSpPr txBox="1">
            <a:spLocks noGrp="1"/>
          </p:cNvSpPr>
          <p:nvPr>
            <p:ph type="ftr" idx="11"/>
          </p:nvPr>
        </p:nvSpPr>
        <p:spPr>
          <a:xfrm>
            <a:off x="3033998" y="6366946"/>
            <a:ext cx="3091243" cy="365734"/>
          </a:xfrm>
          <a:prstGeom prst="rect">
            <a:avLst/>
          </a:prstGeom>
          <a:noFill/>
          <a:ln>
            <a:noFill/>
          </a:ln>
        </p:spPr>
        <p:txBody>
          <a:bodyPr spcFirstLastPara="1" wrap="square" lIns="109700" tIns="54850" rIns="109700" bIns="54850" anchor="ctr" anchorCtr="0">
            <a:noAutofit/>
          </a:bodyPr>
          <a:lstStyle>
            <a:lvl1pPr lvl="0" algn="ctr">
              <a:spcBef>
                <a:spcPts val="0"/>
              </a:spcBef>
              <a:spcAft>
                <a:spcPts val="0"/>
              </a:spcAft>
              <a:buSzPts val="1700"/>
              <a:buNone/>
              <a:defRPr/>
            </a:lvl1pPr>
            <a:lvl2pPr lvl="1" algn="l">
              <a:spcBef>
                <a:spcPts val="0"/>
              </a:spcBef>
              <a:spcAft>
                <a:spcPts val="0"/>
              </a:spcAft>
              <a:buSzPts val="1700"/>
              <a:buNone/>
              <a:defRPr/>
            </a:lvl2pPr>
            <a:lvl3pPr lvl="2" algn="l">
              <a:spcBef>
                <a:spcPts val="0"/>
              </a:spcBef>
              <a:spcAft>
                <a:spcPts val="0"/>
              </a:spcAft>
              <a:buSzPts val="1700"/>
              <a:buNone/>
              <a:defRPr/>
            </a:lvl3pPr>
            <a:lvl4pPr lvl="3" algn="l">
              <a:spcBef>
                <a:spcPts val="0"/>
              </a:spcBef>
              <a:spcAft>
                <a:spcPts val="0"/>
              </a:spcAft>
              <a:buSzPts val="1700"/>
              <a:buNone/>
              <a:defRPr/>
            </a:lvl4pPr>
            <a:lvl5pPr lvl="4" algn="l">
              <a:spcBef>
                <a:spcPts val="0"/>
              </a:spcBef>
              <a:spcAft>
                <a:spcPts val="0"/>
              </a:spcAft>
              <a:buSzPts val="1700"/>
              <a:buNone/>
              <a:defRPr/>
            </a:lvl5pPr>
            <a:lvl6pPr lvl="5" algn="l">
              <a:spcBef>
                <a:spcPts val="0"/>
              </a:spcBef>
              <a:spcAft>
                <a:spcPts val="0"/>
              </a:spcAft>
              <a:buSzPts val="1700"/>
              <a:buNone/>
              <a:defRPr/>
            </a:lvl6pPr>
            <a:lvl7pPr lvl="6" algn="l">
              <a:spcBef>
                <a:spcPts val="0"/>
              </a:spcBef>
              <a:spcAft>
                <a:spcPts val="0"/>
              </a:spcAft>
              <a:buSzPts val="1700"/>
              <a:buNone/>
              <a:defRPr/>
            </a:lvl7pPr>
            <a:lvl8pPr lvl="7" algn="l">
              <a:spcBef>
                <a:spcPts val="0"/>
              </a:spcBef>
              <a:spcAft>
                <a:spcPts val="0"/>
              </a:spcAft>
              <a:buSzPts val="1700"/>
              <a:buNone/>
              <a:defRPr/>
            </a:lvl8pPr>
            <a:lvl9pPr lvl="8" algn="l">
              <a:spcBef>
                <a:spcPts val="0"/>
              </a:spcBef>
              <a:spcAft>
                <a:spcPts val="0"/>
              </a:spcAft>
              <a:buSzPts val="1700"/>
              <a:buNone/>
              <a:defRPr/>
            </a:lvl9pPr>
          </a:lstStyle>
          <a:p>
            <a:endParaRPr/>
          </a:p>
        </p:txBody>
      </p:sp>
      <p:sp>
        <p:nvSpPr>
          <p:cNvPr id="183" name="Google Shape;183;p19"/>
          <p:cNvSpPr txBox="1">
            <a:spLocks noGrp="1"/>
          </p:cNvSpPr>
          <p:nvPr>
            <p:ph type="sldNum" idx="12"/>
          </p:nvPr>
        </p:nvSpPr>
        <p:spPr>
          <a:xfrm>
            <a:off x="6468713" y="6366946"/>
            <a:ext cx="2060830" cy="365734"/>
          </a:xfrm>
          <a:prstGeom prst="rect">
            <a:avLst/>
          </a:prstGeom>
          <a:noFill/>
          <a:ln>
            <a:noFill/>
          </a:ln>
        </p:spPr>
        <p:txBody>
          <a:bodyPr spcFirstLastPara="1" wrap="square" lIns="109700" tIns="54850" rIns="109700" bIns="54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84"/>
        <p:cNvGrpSpPr/>
        <p:nvPr/>
      </p:nvGrpSpPr>
      <p:grpSpPr>
        <a:xfrm>
          <a:off x="0" y="0"/>
          <a:ext cx="0" cy="0"/>
          <a:chOff x="0" y="0"/>
          <a:chExt cx="0" cy="0"/>
        </a:xfrm>
      </p:grpSpPr>
      <p:sp>
        <p:nvSpPr>
          <p:cNvPr id="185" name="Google Shape;185;p20"/>
          <p:cNvSpPr txBox="1">
            <a:spLocks noGrp="1"/>
          </p:cNvSpPr>
          <p:nvPr>
            <p:ph type="title"/>
          </p:nvPr>
        </p:nvSpPr>
        <p:spPr>
          <a:xfrm>
            <a:off x="629698" y="365735"/>
            <a:ext cx="7899845" cy="1327772"/>
          </a:xfrm>
          <a:prstGeom prst="rect">
            <a:avLst/>
          </a:prstGeom>
          <a:noFill/>
          <a:ln>
            <a:noFill/>
          </a:ln>
        </p:spPr>
        <p:txBody>
          <a:bodyPr spcFirstLastPara="1" wrap="square" lIns="109700" tIns="54850" rIns="109700" bIns="54850" anchor="ctr" anchorCtr="0">
            <a:normAutofit/>
          </a:bodyPr>
          <a:lstStyle>
            <a:lvl1pPr lvl="0" algn="l">
              <a:lnSpc>
                <a:spcPct val="90000"/>
              </a:lnSpc>
              <a:spcBef>
                <a:spcPts val="0"/>
              </a:spcBef>
              <a:spcAft>
                <a:spcPts val="0"/>
              </a:spcAft>
              <a:buClr>
                <a:schemeClr val="dk1"/>
              </a:buClr>
              <a:buSzPts val="2200"/>
              <a:buNone/>
              <a:defRPr/>
            </a:lvl1pPr>
            <a:lvl2pPr lvl="1">
              <a:spcBef>
                <a:spcPts val="0"/>
              </a:spcBef>
              <a:spcAft>
                <a:spcPts val="0"/>
              </a:spcAft>
              <a:buSzPts val="1700"/>
              <a:buNone/>
              <a:defRPr/>
            </a:lvl2pPr>
            <a:lvl3pPr lvl="2">
              <a:spcBef>
                <a:spcPts val="0"/>
              </a:spcBef>
              <a:spcAft>
                <a:spcPts val="0"/>
              </a:spcAft>
              <a:buSzPts val="1700"/>
              <a:buNone/>
              <a:defRPr/>
            </a:lvl3pPr>
            <a:lvl4pPr lvl="3">
              <a:spcBef>
                <a:spcPts val="0"/>
              </a:spcBef>
              <a:spcAft>
                <a:spcPts val="0"/>
              </a:spcAft>
              <a:buSzPts val="1700"/>
              <a:buNone/>
              <a:defRPr/>
            </a:lvl4pPr>
            <a:lvl5pPr lvl="4">
              <a:spcBef>
                <a:spcPts val="0"/>
              </a:spcBef>
              <a:spcAft>
                <a:spcPts val="0"/>
              </a:spcAft>
              <a:buSzPts val="1700"/>
              <a:buNone/>
              <a:defRPr/>
            </a:lvl5pPr>
            <a:lvl6pPr lvl="5">
              <a:spcBef>
                <a:spcPts val="0"/>
              </a:spcBef>
              <a:spcAft>
                <a:spcPts val="0"/>
              </a:spcAft>
              <a:buSzPts val="1700"/>
              <a:buNone/>
              <a:defRPr/>
            </a:lvl6pPr>
            <a:lvl7pPr lvl="6">
              <a:spcBef>
                <a:spcPts val="0"/>
              </a:spcBef>
              <a:spcAft>
                <a:spcPts val="0"/>
              </a:spcAft>
              <a:buSzPts val="1700"/>
              <a:buNone/>
              <a:defRPr/>
            </a:lvl7pPr>
            <a:lvl8pPr lvl="7">
              <a:spcBef>
                <a:spcPts val="0"/>
              </a:spcBef>
              <a:spcAft>
                <a:spcPts val="0"/>
              </a:spcAft>
              <a:buSzPts val="1700"/>
              <a:buNone/>
              <a:defRPr/>
            </a:lvl8pPr>
            <a:lvl9pPr lvl="8">
              <a:spcBef>
                <a:spcPts val="0"/>
              </a:spcBef>
              <a:spcAft>
                <a:spcPts val="0"/>
              </a:spcAft>
              <a:buSzPts val="1700"/>
              <a:buNone/>
              <a:defRPr/>
            </a:lvl9pPr>
          </a:lstStyle>
          <a:p>
            <a:endParaRPr/>
          </a:p>
        </p:txBody>
      </p:sp>
      <p:sp>
        <p:nvSpPr>
          <p:cNvPr id="186" name="Google Shape;186;p20"/>
          <p:cNvSpPr txBox="1">
            <a:spLocks noGrp="1"/>
          </p:cNvSpPr>
          <p:nvPr>
            <p:ph type="body" idx="1"/>
          </p:nvPr>
        </p:nvSpPr>
        <p:spPr>
          <a:xfrm rot="5400000">
            <a:off x="2400325" y="58041"/>
            <a:ext cx="4358591" cy="7899845"/>
          </a:xfrm>
          <a:prstGeom prst="rect">
            <a:avLst/>
          </a:prstGeom>
          <a:noFill/>
          <a:ln>
            <a:noFill/>
          </a:ln>
        </p:spPr>
        <p:txBody>
          <a:bodyPr spcFirstLastPara="1" wrap="square" lIns="109700" tIns="54850" rIns="109700" bIns="54850" anchor="t" anchorCtr="0">
            <a:normAutofit/>
          </a:bodyPr>
          <a:lstStyle>
            <a:lvl1pPr marL="457200" lvl="0" indent="-368300" algn="l">
              <a:lnSpc>
                <a:spcPct val="90000"/>
              </a:lnSpc>
              <a:spcBef>
                <a:spcPts val="1000"/>
              </a:spcBef>
              <a:spcAft>
                <a:spcPts val="0"/>
              </a:spcAft>
              <a:buClr>
                <a:schemeClr val="dk1"/>
              </a:buClr>
              <a:buSzPts val="2200"/>
              <a:buChar char="•"/>
              <a:defRPr/>
            </a:lvl1pPr>
            <a:lvl2pPr marL="914400" lvl="1" indent="-368300" algn="l">
              <a:lnSpc>
                <a:spcPct val="90000"/>
              </a:lnSpc>
              <a:spcBef>
                <a:spcPts val="500"/>
              </a:spcBef>
              <a:spcAft>
                <a:spcPts val="0"/>
              </a:spcAft>
              <a:buClr>
                <a:schemeClr val="dk1"/>
              </a:buClr>
              <a:buSzPts val="2200"/>
              <a:buChar char="•"/>
              <a:defRPr/>
            </a:lvl2pPr>
            <a:lvl3pPr marL="1371600" lvl="2" indent="-368300" algn="l">
              <a:lnSpc>
                <a:spcPct val="90000"/>
              </a:lnSpc>
              <a:spcBef>
                <a:spcPts val="500"/>
              </a:spcBef>
              <a:spcAft>
                <a:spcPts val="0"/>
              </a:spcAft>
              <a:buClr>
                <a:schemeClr val="dk1"/>
              </a:buClr>
              <a:buSzPts val="2200"/>
              <a:buChar char="•"/>
              <a:defRPr/>
            </a:lvl3pPr>
            <a:lvl4pPr marL="1828800" lvl="3" indent="-368300" algn="l">
              <a:lnSpc>
                <a:spcPct val="90000"/>
              </a:lnSpc>
              <a:spcBef>
                <a:spcPts val="500"/>
              </a:spcBef>
              <a:spcAft>
                <a:spcPts val="0"/>
              </a:spcAft>
              <a:buClr>
                <a:schemeClr val="dk1"/>
              </a:buClr>
              <a:buSzPts val="2200"/>
              <a:buChar char="•"/>
              <a:defRPr/>
            </a:lvl4pPr>
            <a:lvl5pPr marL="2286000" lvl="4" indent="-368300" algn="l">
              <a:lnSpc>
                <a:spcPct val="90000"/>
              </a:lnSpc>
              <a:spcBef>
                <a:spcPts val="500"/>
              </a:spcBef>
              <a:spcAft>
                <a:spcPts val="0"/>
              </a:spcAft>
              <a:buClr>
                <a:schemeClr val="dk1"/>
              </a:buClr>
              <a:buSzPts val="2200"/>
              <a:buChar char="•"/>
              <a:defRPr/>
            </a:lvl5pPr>
            <a:lvl6pPr marL="2743200" lvl="5" indent="-368300" algn="l">
              <a:lnSpc>
                <a:spcPct val="90000"/>
              </a:lnSpc>
              <a:spcBef>
                <a:spcPts val="500"/>
              </a:spcBef>
              <a:spcAft>
                <a:spcPts val="0"/>
              </a:spcAft>
              <a:buClr>
                <a:schemeClr val="dk1"/>
              </a:buClr>
              <a:buSzPts val="2200"/>
              <a:buChar char="•"/>
              <a:defRPr/>
            </a:lvl6pPr>
            <a:lvl7pPr marL="3200400" lvl="6" indent="-368300" algn="l">
              <a:lnSpc>
                <a:spcPct val="90000"/>
              </a:lnSpc>
              <a:spcBef>
                <a:spcPts val="500"/>
              </a:spcBef>
              <a:spcAft>
                <a:spcPts val="0"/>
              </a:spcAft>
              <a:buClr>
                <a:schemeClr val="dk1"/>
              </a:buClr>
              <a:buSzPts val="2200"/>
              <a:buChar char="•"/>
              <a:defRPr/>
            </a:lvl7pPr>
            <a:lvl8pPr marL="3657600" lvl="7" indent="-368300" algn="l">
              <a:lnSpc>
                <a:spcPct val="90000"/>
              </a:lnSpc>
              <a:spcBef>
                <a:spcPts val="500"/>
              </a:spcBef>
              <a:spcAft>
                <a:spcPts val="0"/>
              </a:spcAft>
              <a:buClr>
                <a:schemeClr val="dk1"/>
              </a:buClr>
              <a:buSzPts val="2200"/>
              <a:buChar char="•"/>
              <a:defRPr/>
            </a:lvl8pPr>
            <a:lvl9pPr marL="4114800" lvl="8" indent="-368300" algn="l">
              <a:lnSpc>
                <a:spcPct val="90000"/>
              </a:lnSpc>
              <a:spcBef>
                <a:spcPts val="500"/>
              </a:spcBef>
              <a:spcAft>
                <a:spcPts val="0"/>
              </a:spcAft>
              <a:buClr>
                <a:schemeClr val="dk1"/>
              </a:buClr>
              <a:buSzPts val="2200"/>
              <a:buChar char="•"/>
              <a:defRPr/>
            </a:lvl9pPr>
          </a:lstStyle>
          <a:p>
            <a:endParaRPr/>
          </a:p>
        </p:txBody>
      </p:sp>
      <p:sp>
        <p:nvSpPr>
          <p:cNvPr id="187" name="Google Shape;187;p20"/>
          <p:cNvSpPr txBox="1">
            <a:spLocks noGrp="1"/>
          </p:cNvSpPr>
          <p:nvPr>
            <p:ph type="dt" idx="10"/>
          </p:nvPr>
        </p:nvSpPr>
        <p:spPr>
          <a:xfrm>
            <a:off x="629698" y="6366946"/>
            <a:ext cx="2060830" cy="365734"/>
          </a:xfrm>
          <a:prstGeom prst="rect">
            <a:avLst/>
          </a:prstGeom>
          <a:noFill/>
          <a:ln>
            <a:noFill/>
          </a:ln>
        </p:spPr>
        <p:txBody>
          <a:bodyPr spcFirstLastPara="1" wrap="square" lIns="109700" tIns="54850" rIns="109700" bIns="54850" anchor="ctr" anchorCtr="0">
            <a:noAutofit/>
          </a:bodyPr>
          <a:lstStyle>
            <a:lvl1pPr lvl="0" algn="l">
              <a:spcBef>
                <a:spcPts val="0"/>
              </a:spcBef>
              <a:spcAft>
                <a:spcPts val="0"/>
              </a:spcAft>
              <a:buSzPts val="1700"/>
              <a:buNone/>
              <a:defRPr/>
            </a:lvl1pPr>
            <a:lvl2pPr lvl="1" algn="l">
              <a:spcBef>
                <a:spcPts val="0"/>
              </a:spcBef>
              <a:spcAft>
                <a:spcPts val="0"/>
              </a:spcAft>
              <a:buSzPts val="1700"/>
              <a:buNone/>
              <a:defRPr/>
            </a:lvl2pPr>
            <a:lvl3pPr lvl="2" algn="l">
              <a:spcBef>
                <a:spcPts val="0"/>
              </a:spcBef>
              <a:spcAft>
                <a:spcPts val="0"/>
              </a:spcAft>
              <a:buSzPts val="1700"/>
              <a:buNone/>
              <a:defRPr/>
            </a:lvl3pPr>
            <a:lvl4pPr lvl="3" algn="l">
              <a:spcBef>
                <a:spcPts val="0"/>
              </a:spcBef>
              <a:spcAft>
                <a:spcPts val="0"/>
              </a:spcAft>
              <a:buSzPts val="1700"/>
              <a:buNone/>
              <a:defRPr/>
            </a:lvl4pPr>
            <a:lvl5pPr lvl="4" algn="l">
              <a:spcBef>
                <a:spcPts val="0"/>
              </a:spcBef>
              <a:spcAft>
                <a:spcPts val="0"/>
              </a:spcAft>
              <a:buSzPts val="1700"/>
              <a:buNone/>
              <a:defRPr/>
            </a:lvl5pPr>
            <a:lvl6pPr lvl="5" algn="l">
              <a:spcBef>
                <a:spcPts val="0"/>
              </a:spcBef>
              <a:spcAft>
                <a:spcPts val="0"/>
              </a:spcAft>
              <a:buSzPts val="1700"/>
              <a:buNone/>
              <a:defRPr/>
            </a:lvl6pPr>
            <a:lvl7pPr lvl="6" algn="l">
              <a:spcBef>
                <a:spcPts val="0"/>
              </a:spcBef>
              <a:spcAft>
                <a:spcPts val="0"/>
              </a:spcAft>
              <a:buSzPts val="1700"/>
              <a:buNone/>
              <a:defRPr/>
            </a:lvl7pPr>
            <a:lvl8pPr lvl="7" algn="l">
              <a:spcBef>
                <a:spcPts val="0"/>
              </a:spcBef>
              <a:spcAft>
                <a:spcPts val="0"/>
              </a:spcAft>
              <a:buSzPts val="1700"/>
              <a:buNone/>
              <a:defRPr/>
            </a:lvl8pPr>
            <a:lvl9pPr lvl="8" algn="l">
              <a:spcBef>
                <a:spcPts val="0"/>
              </a:spcBef>
              <a:spcAft>
                <a:spcPts val="0"/>
              </a:spcAft>
              <a:buSzPts val="1700"/>
              <a:buNone/>
              <a:defRPr/>
            </a:lvl9pPr>
          </a:lstStyle>
          <a:p>
            <a:endParaRPr/>
          </a:p>
        </p:txBody>
      </p:sp>
      <p:sp>
        <p:nvSpPr>
          <p:cNvPr id="188" name="Google Shape;188;p20"/>
          <p:cNvSpPr txBox="1">
            <a:spLocks noGrp="1"/>
          </p:cNvSpPr>
          <p:nvPr>
            <p:ph type="ftr" idx="11"/>
          </p:nvPr>
        </p:nvSpPr>
        <p:spPr>
          <a:xfrm>
            <a:off x="3033998" y="6366946"/>
            <a:ext cx="3091243" cy="365734"/>
          </a:xfrm>
          <a:prstGeom prst="rect">
            <a:avLst/>
          </a:prstGeom>
          <a:noFill/>
          <a:ln>
            <a:noFill/>
          </a:ln>
        </p:spPr>
        <p:txBody>
          <a:bodyPr spcFirstLastPara="1" wrap="square" lIns="109700" tIns="54850" rIns="109700" bIns="54850" anchor="ctr" anchorCtr="0">
            <a:noAutofit/>
          </a:bodyPr>
          <a:lstStyle>
            <a:lvl1pPr lvl="0" algn="ctr">
              <a:spcBef>
                <a:spcPts val="0"/>
              </a:spcBef>
              <a:spcAft>
                <a:spcPts val="0"/>
              </a:spcAft>
              <a:buSzPts val="1700"/>
              <a:buNone/>
              <a:defRPr/>
            </a:lvl1pPr>
            <a:lvl2pPr lvl="1" algn="l">
              <a:spcBef>
                <a:spcPts val="0"/>
              </a:spcBef>
              <a:spcAft>
                <a:spcPts val="0"/>
              </a:spcAft>
              <a:buSzPts val="1700"/>
              <a:buNone/>
              <a:defRPr/>
            </a:lvl2pPr>
            <a:lvl3pPr lvl="2" algn="l">
              <a:spcBef>
                <a:spcPts val="0"/>
              </a:spcBef>
              <a:spcAft>
                <a:spcPts val="0"/>
              </a:spcAft>
              <a:buSzPts val="1700"/>
              <a:buNone/>
              <a:defRPr/>
            </a:lvl3pPr>
            <a:lvl4pPr lvl="3" algn="l">
              <a:spcBef>
                <a:spcPts val="0"/>
              </a:spcBef>
              <a:spcAft>
                <a:spcPts val="0"/>
              </a:spcAft>
              <a:buSzPts val="1700"/>
              <a:buNone/>
              <a:defRPr/>
            </a:lvl4pPr>
            <a:lvl5pPr lvl="4" algn="l">
              <a:spcBef>
                <a:spcPts val="0"/>
              </a:spcBef>
              <a:spcAft>
                <a:spcPts val="0"/>
              </a:spcAft>
              <a:buSzPts val="1700"/>
              <a:buNone/>
              <a:defRPr/>
            </a:lvl5pPr>
            <a:lvl6pPr lvl="5" algn="l">
              <a:spcBef>
                <a:spcPts val="0"/>
              </a:spcBef>
              <a:spcAft>
                <a:spcPts val="0"/>
              </a:spcAft>
              <a:buSzPts val="1700"/>
              <a:buNone/>
              <a:defRPr/>
            </a:lvl6pPr>
            <a:lvl7pPr lvl="6" algn="l">
              <a:spcBef>
                <a:spcPts val="0"/>
              </a:spcBef>
              <a:spcAft>
                <a:spcPts val="0"/>
              </a:spcAft>
              <a:buSzPts val="1700"/>
              <a:buNone/>
              <a:defRPr/>
            </a:lvl7pPr>
            <a:lvl8pPr lvl="7" algn="l">
              <a:spcBef>
                <a:spcPts val="0"/>
              </a:spcBef>
              <a:spcAft>
                <a:spcPts val="0"/>
              </a:spcAft>
              <a:buSzPts val="1700"/>
              <a:buNone/>
              <a:defRPr/>
            </a:lvl8pPr>
            <a:lvl9pPr lvl="8" algn="l">
              <a:spcBef>
                <a:spcPts val="0"/>
              </a:spcBef>
              <a:spcAft>
                <a:spcPts val="0"/>
              </a:spcAft>
              <a:buSzPts val="1700"/>
              <a:buNone/>
              <a:defRPr/>
            </a:lvl9pPr>
          </a:lstStyle>
          <a:p>
            <a:endParaRPr/>
          </a:p>
        </p:txBody>
      </p:sp>
      <p:sp>
        <p:nvSpPr>
          <p:cNvPr id="189" name="Google Shape;189;p20"/>
          <p:cNvSpPr txBox="1">
            <a:spLocks noGrp="1"/>
          </p:cNvSpPr>
          <p:nvPr>
            <p:ph type="sldNum" idx="12"/>
          </p:nvPr>
        </p:nvSpPr>
        <p:spPr>
          <a:xfrm>
            <a:off x="6468713" y="6366946"/>
            <a:ext cx="2060830" cy="365734"/>
          </a:xfrm>
          <a:prstGeom prst="rect">
            <a:avLst/>
          </a:prstGeom>
          <a:noFill/>
          <a:ln>
            <a:noFill/>
          </a:ln>
        </p:spPr>
        <p:txBody>
          <a:bodyPr spcFirstLastPara="1" wrap="square" lIns="109700" tIns="54850" rIns="109700" bIns="54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90"/>
        <p:cNvGrpSpPr/>
        <p:nvPr/>
      </p:nvGrpSpPr>
      <p:grpSpPr>
        <a:xfrm>
          <a:off x="0" y="0"/>
          <a:ext cx="0" cy="0"/>
          <a:chOff x="0" y="0"/>
          <a:chExt cx="0" cy="0"/>
        </a:xfrm>
      </p:grpSpPr>
      <p:sp>
        <p:nvSpPr>
          <p:cNvPr id="191" name="Google Shape;191;p21"/>
          <p:cNvSpPr txBox="1">
            <a:spLocks noGrp="1"/>
          </p:cNvSpPr>
          <p:nvPr>
            <p:ph type="title"/>
          </p:nvPr>
        </p:nvSpPr>
        <p:spPr>
          <a:xfrm rot="5400000">
            <a:off x="4631300" y="2289015"/>
            <a:ext cx="5821524" cy="1974961"/>
          </a:xfrm>
          <a:prstGeom prst="rect">
            <a:avLst/>
          </a:prstGeom>
          <a:noFill/>
          <a:ln>
            <a:noFill/>
          </a:ln>
        </p:spPr>
        <p:txBody>
          <a:bodyPr spcFirstLastPara="1" wrap="square" lIns="109700" tIns="54850" rIns="109700" bIns="54850" anchor="ctr" anchorCtr="0">
            <a:normAutofit/>
          </a:bodyPr>
          <a:lstStyle>
            <a:lvl1pPr lvl="0" algn="l">
              <a:lnSpc>
                <a:spcPct val="90000"/>
              </a:lnSpc>
              <a:spcBef>
                <a:spcPts val="0"/>
              </a:spcBef>
              <a:spcAft>
                <a:spcPts val="0"/>
              </a:spcAft>
              <a:buClr>
                <a:schemeClr val="dk1"/>
              </a:buClr>
              <a:buSzPts val="2200"/>
              <a:buNone/>
              <a:defRPr/>
            </a:lvl1pPr>
            <a:lvl2pPr lvl="1">
              <a:spcBef>
                <a:spcPts val="0"/>
              </a:spcBef>
              <a:spcAft>
                <a:spcPts val="0"/>
              </a:spcAft>
              <a:buSzPts val="1700"/>
              <a:buNone/>
              <a:defRPr/>
            </a:lvl2pPr>
            <a:lvl3pPr lvl="2">
              <a:spcBef>
                <a:spcPts val="0"/>
              </a:spcBef>
              <a:spcAft>
                <a:spcPts val="0"/>
              </a:spcAft>
              <a:buSzPts val="1700"/>
              <a:buNone/>
              <a:defRPr/>
            </a:lvl3pPr>
            <a:lvl4pPr lvl="3">
              <a:spcBef>
                <a:spcPts val="0"/>
              </a:spcBef>
              <a:spcAft>
                <a:spcPts val="0"/>
              </a:spcAft>
              <a:buSzPts val="1700"/>
              <a:buNone/>
              <a:defRPr/>
            </a:lvl4pPr>
            <a:lvl5pPr lvl="4">
              <a:spcBef>
                <a:spcPts val="0"/>
              </a:spcBef>
              <a:spcAft>
                <a:spcPts val="0"/>
              </a:spcAft>
              <a:buSzPts val="1700"/>
              <a:buNone/>
              <a:defRPr/>
            </a:lvl5pPr>
            <a:lvl6pPr lvl="5">
              <a:spcBef>
                <a:spcPts val="0"/>
              </a:spcBef>
              <a:spcAft>
                <a:spcPts val="0"/>
              </a:spcAft>
              <a:buSzPts val="1700"/>
              <a:buNone/>
              <a:defRPr/>
            </a:lvl6pPr>
            <a:lvl7pPr lvl="6">
              <a:spcBef>
                <a:spcPts val="0"/>
              </a:spcBef>
              <a:spcAft>
                <a:spcPts val="0"/>
              </a:spcAft>
              <a:buSzPts val="1700"/>
              <a:buNone/>
              <a:defRPr/>
            </a:lvl7pPr>
            <a:lvl8pPr lvl="7">
              <a:spcBef>
                <a:spcPts val="0"/>
              </a:spcBef>
              <a:spcAft>
                <a:spcPts val="0"/>
              </a:spcAft>
              <a:buSzPts val="1700"/>
              <a:buNone/>
              <a:defRPr/>
            </a:lvl8pPr>
            <a:lvl9pPr lvl="8">
              <a:spcBef>
                <a:spcPts val="0"/>
              </a:spcBef>
              <a:spcAft>
                <a:spcPts val="0"/>
              </a:spcAft>
              <a:buSzPts val="1700"/>
              <a:buNone/>
              <a:defRPr/>
            </a:lvl9pPr>
          </a:lstStyle>
          <a:p>
            <a:endParaRPr/>
          </a:p>
        </p:txBody>
      </p:sp>
      <p:sp>
        <p:nvSpPr>
          <p:cNvPr id="192" name="Google Shape;192;p21"/>
          <p:cNvSpPr txBox="1">
            <a:spLocks noGrp="1"/>
          </p:cNvSpPr>
          <p:nvPr>
            <p:ph type="body" idx="1"/>
          </p:nvPr>
        </p:nvSpPr>
        <p:spPr>
          <a:xfrm rot="5400000">
            <a:off x="624133" y="371299"/>
            <a:ext cx="5821524" cy="5810393"/>
          </a:xfrm>
          <a:prstGeom prst="rect">
            <a:avLst/>
          </a:prstGeom>
          <a:noFill/>
          <a:ln>
            <a:noFill/>
          </a:ln>
        </p:spPr>
        <p:txBody>
          <a:bodyPr spcFirstLastPara="1" wrap="square" lIns="109700" tIns="54850" rIns="109700" bIns="54850" anchor="t" anchorCtr="0">
            <a:normAutofit/>
          </a:bodyPr>
          <a:lstStyle>
            <a:lvl1pPr marL="457200" lvl="0" indent="-368300" algn="l">
              <a:lnSpc>
                <a:spcPct val="90000"/>
              </a:lnSpc>
              <a:spcBef>
                <a:spcPts val="1000"/>
              </a:spcBef>
              <a:spcAft>
                <a:spcPts val="0"/>
              </a:spcAft>
              <a:buClr>
                <a:schemeClr val="dk1"/>
              </a:buClr>
              <a:buSzPts val="2200"/>
              <a:buChar char="•"/>
              <a:defRPr/>
            </a:lvl1pPr>
            <a:lvl2pPr marL="914400" lvl="1" indent="-368300" algn="l">
              <a:lnSpc>
                <a:spcPct val="90000"/>
              </a:lnSpc>
              <a:spcBef>
                <a:spcPts val="500"/>
              </a:spcBef>
              <a:spcAft>
                <a:spcPts val="0"/>
              </a:spcAft>
              <a:buClr>
                <a:schemeClr val="dk1"/>
              </a:buClr>
              <a:buSzPts val="2200"/>
              <a:buChar char="•"/>
              <a:defRPr/>
            </a:lvl2pPr>
            <a:lvl3pPr marL="1371600" lvl="2" indent="-368300" algn="l">
              <a:lnSpc>
                <a:spcPct val="90000"/>
              </a:lnSpc>
              <a:spcBef>
                <a:spcPts val="500"/>
              </a:spcBef>
              <a:spcAft>
                <a:spcPts val="0"/>
              </a:spcAft>
              <a:buClr>
                <a:schemeClr val="dk1"/>
              </a:buClr>
              <a:buSzPts val="2200"/>
              <a:buChar char="•"/>
              <a:defRPr/>
            </a:lvl3pPr>
            <a:lvl4pPr marL="1828800" lvl="3" indent="-368300" algn="l">
              <a:lnSpc>
                <a:spcPct val="90000"/>
              </a:lnSpc>
              <a:spcBef>
                <a:spcPts val="500"/>
              </a:spcBef>
              <a:spcAft>
                <a:spcPts val="0"/>
              </a:spcAft>
              <a:buClr>
                <a:schemeClr val="dk1"/>
              </a:buClr>
              <a:buSzPts val="2200"/>
              <a:buChar char="•"/>
              <a:defRPr/>
            </a:lvl4pPr>
            <a:lvl5pPr marL="2286000" lvl="4" indent="-368300" algn="l">
              <a:lnSpc>
                <a:spcPct val="90000"/>
              </a:lnSpc>
              <a:spcBef>
                <a:spcPts val="500"/>
              </a:spcBef>
              <a:spcAft>
                <a:spcPts val="0"/>
              </a:spcAft>
              <a:buClr>
                <a:schemeClr val="dk1"/>
              </a:buClr>
              <a:buSzPts val="2200"/>
              <a:buChar char="•"/>
              <a:defRPr/>
            </a:lvl5pPr>
            <a:lvl6pPr marL="2743200" lvl="5" indent="-368300" algn="l">
              <a:lnSpc>
                <a:spcPct val="90000"/>
              </a:lnSpc>
              <a:spcBef>
                <a:spcPts val="500"/>
              </a:spcBef>
              <a:spcAft>
                <a:spcPts val="0"/>
              </a:spcAft>
              <a:buClr>
                <a:schemeClr val="dk1"/>
              </a:buClr>
              <a:buSzPts val="2200"/>
              <a:buChar char="•"/>
              <a:defRPr/>
            </a:lvl6pPr>
            <a:lvl7pPr marL="3200400" lvl="6" indent="-368300" algn="l">
              <a:lnSpc>
                <a:spcPct val="90000"/>
              </a:lnSpc>
              <a:spcBef>
                <a:spcPts val="500"/>
              </a:spcBef>
              <a:spcAft>
                <a:spcPts val="0"/>
              </a:spcAft>
              <a:buClr>
                <a:schemeClr val="dk1"/>
              </a:buClr>
              <a:buSzPts val="2200"/>
              <a:buChar char="•"/>
              <a:defRPr/>
            </a:lvl7pPr>
            <a:lvl8pPr marL="3657600" lvl="7" indent="-368300" algn="l">
              <a:lnSpc>
                <a:spcPct val="90000"/>
              </a:lnSpc>
              <a:spcBef>
                <a:spcPts val="500"/>
              </a:spcBef>
              <a:spcAft>
                <a:spcPts val="0"/>
              </a:spcAft>
              <a:buClr>
                <a:schemeClr val="dk1"/>
              </a:buClr>
              <a:buSzPts val="2200"/>
              <a:buChar char="•"/>
              <a:defRPr/>
            </a:lvl8pPr>
            <a:lvl9pPr marL="4114800" lvl="8" indent="-368300" algn="l">
              <a:lnSpc>
                <a:spcPct val="90000"/>
              </a:lnSpc>
              <a:spcBef>
                <a:spcPts val="500"/>
              </a:spcBef>
              <a:spcAft>
                <a:spcPts val="0"/>
              </a:spcAft>
              <a:buClr>
                <a:schemeClr val="dk1"/>
              </a:buClr>
              <a:buSzPts val="2200"/>
              <a:buChar char="•"/>
              <a:defRPr/>
            </a:lvl9pPr>
          </a:lstStyle>
          <a:p>
            <a:endParaRPr/>
          </a:p>
        </p:txBody>
      </p:sp>
      <p:sp>
        <p:nvSpPr>
          <p:cNvPr id="193" name="Google Shape;193;p21"/>
          <p:cNvSpPr txBox="1">
            <a:spLocks noGrp="1"/>
          </p:cNvSpPr>
          <p:nvPr>
            <p:ph type="dt" idx="10"/>
          </p:nvPr>
        </p:nvSpPr>
        <p:spPr>
          <a:xfrm>
            <a:off x="629698" y="6366946"/>
            <a:ext cx="2060830" cy="365734"/>
          </a:xfrm>
          <a:prstGeom prst="rect">
            <a:avLst/>
          </a:prstGeom>
          <a:noFill/>
          <a:ln>
            <a:noFill/>
          </a:ln>
        </p:spPr>
        <p:txBody>
          <a:bodyPr spcFirstLastPara="1" wrap="square" lIns="109700" tIns="54850" rIns="109700" bIns="54850" anchor="ctr" anchorCtr="0">
            <a:noAutofit/>
          </a:bodyPr>
          <a:lstStyle>
            <a:lvl1pPr lvl="0" algn="l">
              <a:spcBef>
                <a:spcPts val="0"/>
              </a:spcBef>
              <a:spcAft>
                <a:spcPts val="0"/>
              </a:spcAft>
              <a:buSzPts val="1700"/>
              <a:buNone/>
              <a:defRPr/>
            </a:lvl1pPr>
            <a:lvl2pPr lvl="1" algn="l">
              <a:spcBef>
                <a:spcPts val="0"/>
              </a:spcBef>
              <a:spcAft>
                <a:spcPts val="0"/>
              </a:spcAft>
              <a:buSzPts val="1700"/>
              <a:buNone/>
              <a:defRPr/>
            </a:lvl2pPr>
            <a:lvl3pPr lvl="2" algn="l">
              <a:spcBef>
                <a:spcPts val="0"/>
              </a:spcBef>
              <a:spcAft>
                <a:spcPts val="0"/>
              </a:spcAft>
              <a:buSzPts val="1700"/>
              <a:buNone/>
              <a:defRPr/>
            </a:lvl3pPr>
            <a:lvl4pPr lvl="3" algn="l">
              <a:spcBef>
                <a:spcPts val="0"/>
              </a:spcBef>
              <a:spcAft>
                <a:spcPts val="0"/>
              </a:spcAft>
              <a:buSzPts val="1700"/>
              <a:buNone/>
              <a:defRPr/>
            </a:lvl4pPr>
            <a:lvl5pPr lvl="4" algn="l">
              <a:spcBef>
                <a:spcPts val="0"/>
              </a:spcBef>
              <a:spcAft>
                <a:spcPts val="0"/>
              </a:spcAft>
              <a:buSzPts val="1700"/>
              <a:buNone/>
              <a:defRPr/>
            </a:lvl5pPr>
            <a:lvl6pPr lvl="5" algn="l">
              <a:spcBef>
                <a:spcPts val="0"/>
              </a:spcBef>
              <a:spcAft>
                <a:spcPts val="0"/>
              </a:spcAft>
              <a:buSzPts val="1700"/>
              <a:buNone/>
              <a:defRPr/>
            </a:lvl6pPr>
            <a:lvl7pPr lvl="6" algn="l">
              <a:spcBef>
                <a:spcPts val="0"/>
              </a:spcBef>
              <a:spcAft>
                <a:spcPts val="0"/>
              </a:spcAft>
              <a:buSzPts val="1700"/>
              <a:buNone/>
              <a:defRPr/>
            </a:lvl7pPr>
            <a:lvl8pPr lvl="7" algn="l">
              <a:spcBef>
                <a:spcPts val="0"/>
              </a:spcBef>
              <a:spcAft>
                <a:spcPts val="0"/>
              </a:spcAft>
              <a:buSzPts val="1700"/>
              <a:buNone/>
              <a:defRPr/>
            </a:lvl8pPr>
            <a:lvl9pPr lvl="8" algn="l">
              <a:spcBef>
                <a:spcPts val="0"/>
              </a:spcBef>
              <a:spcAft>
                <a:spcPts val="0"/>
              </a:spcAft>
              <a:buSzPts val="1700"/>
              <a:buNone/>
              <a:defRPr/>
            </a:lvl9pPr>
          </a:lstStyle>
          <a:p>
            <a:endParaRPr/>
          </a:p>
        </p:txBody>
      </p:sp>
      <p:sp>
        <p:nvSpPr>
          <p:cNvPr id="194" name="Google Shape;194;p21"/>
          <p:cNvSpPr txBox="1">
            <a:spLocks noGrp="1"/>
          </p:cNvSpPr>
          <p:nvPr>
            <p:ph type="ftr" idx="11"/>
          </p:nvPr>
        </p:nvSpPr>
        <p:spPr>
          <a:xfrm>
            <a:off x="3033998" y="6366946"/>
            <a:ext cx="3091243" cy="365734"/>
          </a:xfrm>
          <a:prstGeom prst="rect">
            <a:avLst/>
          </a:prstGeom>
          <a:noFill/>
          <a:ln>
            <a:noFill/>
          </a:ln>
        </p:spPr>
        <p:txBody>
          <a:bodyPr spcFirstLastPara="1" wrap="square" lIns="109700" tIns="54850" rIns="109700" bIns="54850" anchor="ctr" anchorCtr="0">
            <a:noAutofit/>
          </a:bodyPr>
          <a:lstStyle>
            <a:lvl1pPr lvl="0" algn="ctr">
              <a:spcBef>
                <a:spcPts val="0"/>
              </a:spcBef>
              <a:spcAft>
                <a:spcPts val="0"/>
              </a:spcAft>
              <a:buSzPts val="1700"/>
              <a:buNone/>
              <a:defRPr/>
            </a:lvl1pPr>
            <a:lvl2pPr lvl="1" algn="l">
              <a:spcBef>
                <a:spcPts val="0"/>
              </a:spcBef>
              <a:spcAft>
                <a:spcPts val="0"/>
              </a:spcAft>
              <a:buSzPts val="1700"/>
              <a:buNone/>
              <a:defRPr/>
            </a:lvl2pPr>
            <a:lvl3pPr lvl="2" algn="l">
              <a:spcBef>
                <a:spcPts val="0"/>
              </a:spcBef>
              <a:spcAft>
                <a:spcPts val="0"/>
              </a:spcAft>
              <a:buSzPts val="1700"/>
              <a:buNone/>
              <a:defRPr/>
            </a:lvl3pPr>
            <a:lvl4pPr lvl="3" algn="l">
              <a:spcBef>
                <a:spcPts val="0"/>
              </a:spcBef>
              <a:spcAft>
                <a:spcPts val="0"/>
              </a:spcAft>
              <a:buSzPts val="1700"/>
              <a:buNone/>
              <a:defRPr/>
            </a:lvl4pPr>
            <a:lvl5pPr lvl="4" algn="l">
              <a:spcBef>
                <a:spcPts val="0"/>
              </a:spcBef>
              <a:spcAft>
                <a:spcPts val="0"/>
              </a:spcAft>
              <a:buSzPts val="1700"/>
              <a:buNone/>
              <a:defRPr/>
            </a:lvl5pPr>
            <a:lvl6pPr lvl="5" algn="l">
              <a:spcBef>
                <a:spcPts val="0"/>
              </a:spcBef>
              <a:spcAft>
                <a:spcPts val="0"/>
              </a:spcAft>
              <a:buSzPts val="1700"/>
              <a:buNone/>
              <a:defRPr/>
            </a:lvl6pPr>
            <a:lvl7pPr lvl="6" algn="l">
              <a:spcBef>
                <a:spcPts val="0"/>
              </a:spcBef>
              <a:spcAft>
                <a:spcPts val="0"/>
              </a:spcAft>
              <a:buSzPts val="1700"/>
              <a:buNone/>
              <a:defRPr/>
            </a:lvl7pPr>
            <a:lvl8pPr lvl="7" algn="l">
              <a:spcBef>
                <a:spcPts val="0"/>
              </a:spcBef>
              <a:spcAft>
                <a:spcPts val="0"/>
              </a:spcAft>
              <a:buSzPts val="1700"/>
              <a:buNone/>
              <a:defRPr/>
            </a:lvl8pPr>
            <a:lvl9pPr lvl="8" algn="l">
              <a:spcBef>
                <a:spcPts val="0"/>
              </a:spcBef>
              <a:spcAft>
                <a:spcPts val="0"/>
              </a:spcAft>
              <a:buSzPts val="1700"/>
              <a:buNone/>
              <a:defRPr/>
            </a:lvl9pPr>
          </a:lstStyle>
          <a:p>
            <a:endParaRPr/>
          </a:p>
        </p:txBody>
      </p:sp>
      <p:sp>
        <p:nvSpPr>
          <p:cNvPr id="195" name="Google Shape;195;p21"/>
          <p:cNvSpPr txBox="1">
            <a:spLocks noGrp="1"/>
          </p:cNvSpPr>
          <p:nvPr>
            <p:ph type="sldNum" idx="12"/>
          </p:nvPr>
        </p:nvSpPr>
        <p:spPr>
          <a:xfrm>
            <a:off x="6468713" y="6366946"/>
            <a:ext cx="2060830" cy="365734"/>
          </a:xfrm>
          <a:prstGeom prst="rect">
            <a:avLst/>
          </a:prstGeom>
          <a:noFill/>
          <a:ln>
            <a:noFill/>
          </a:ln>
        </p:spPr>
        <p:txBody>
          <a:bodyPr spcFirstLastPara="1" wrap="square" lIns="109700" tIns="54850" rIns="109700" bIns="54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PG 2A 1Q1A 1">
  <p:cSld name="SECTION_HEADER_7_2_1">
    <p:spTree>
      <p:nvGrpSpPr>
        <p:cNvPr id="1" name="Shape 20"/>
        <p:cNvGrpSpPr/>
        <p:nvPr/>
      </p:nvGrpSpPr>
      <p:grpSpPr>
        <a:xfrm>
          <a:off x="0" y="0"/>
          <a:ext cx="0" cy="0"/>
          <a:chOff x="0" y="0"/>
          <a:chExt cx="0" cy="0"/>
        </a:xfrm>
      </p:grpSpPr>
      <p:sp>
        <p:nvSpPr>
          <p:cNvPr id="21" name="Google Shape;21;p3"/>
          <p:cNvSpPr/>
          <p:nvPr/>
        </p:nvSpPr>
        <p:spPr>
          <a:xfrm>
            <a:off x="185725" y="1026450"/>
            <a:ext cx="8718000" cy="4906200"/>
          </a:xfrm>
          <a:prstGeom prst="roundRect">
            <a:avLst>
              <a:gd name="adj" fmla="val 1780"/>
            </a:avLst>
          </a:prstGeom>
          <a:solidFill>
            <a:srgbClr val="FBAF33">
              <a:alpha val="2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a:off x="412650" y="1269725"/>
            <a:ext cx="8236500" cy="4374300"/>
          </a:xfrm>
          <a:prstGeom prst="rect">
            <a:avLst/>
          </a:prstGeom>
          <a:solidFill>
            <a:srgbClr val="FFFFFF"/>
          </a:solidFill>
          <a:ln>
            <a:noFill/>
          </a:ln>
          <a:effectLst>
            <a:outerShdw blurRad="57150" dist="19050" algn="bl" rotWithShape="0">
              <a:srgbClr val="B7B7B7">
                <a:alpha val="498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3" name="Google Shape;23;p3"/>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4438651" y="1937126"/>
            <a:ext cx="3911099" cy="3084858"/>
          </a:xfrm>
          <a:prstGeom prst="rect">
            <a:avLst/>
          </a:prstGeom>
          <a:noFill/>
          <a:ln>
            <a:noFill/>
          </a:ln>
        </p:spPr>
      </p:pic>
      <p:cxnSp>
        <p:nvCxnSpPr>
          <p:cNvPr id="24" name="Google Shape;24;p3"/>
          <p:cNvCxnSpPr/>
          <p:nvPr/>
        </p:nvCxnSpPr>
        <p:spPr>
          <a:xfrm rot="10800000">
            <a:off x="410000" y="1758110"/>
            <a:ext cx="8253300" cy="0"/>
          </a:xfrm>
          <a:prstGeom prst="straightConnector1">
            <a:avLst/>
          </a:prstGeom>
          <a:noFill/>
          <a:ln w="19050" cap="flat" cmpd="sng">
            <a:solidFill>
              <a:srgbClr val="CFE2F3"/>
            </a:solidFill>
            <a:prstDash val="solid"/>
            <a:round/>
            <a:headEnd type="none" w="sm" len="sm"/>
            <a:tailEnd type="none" w="sm" len="sm"/>
          </a:ln>
        </p:spPr>
      </p:cxnSp>
      <p:cxnSp>
        <p:nvCxnSpPr>
          <p:cNvPr id="25" name="Google Shape;25;p3"/>
          <p:cNvCxnSpPr/>
          <p:nvPr/>
        </p:nvCxnSpPr>
        <p:spPr>
          <a:xfrm>
            <a:off x="736000" y="1283820"/>
            <a:ext cx="0" cy="4387500"/>
          </a:xfrm>
          <a:prstGeom prst="straightConnector1">
            <a:avLst/>
          </a:prstGeom>
          <a:noFill/>
          <a:ln w="19050" cap="flat" cmpd="sng">
            <a:solidFill>
              <a:srgbClr val="F4CCCC"/>
            </a:solidFill>
            <a:prstDash val="solid"/>
            <a:round/>
            <a:headEnd type="none" w="sm" len="sm"/>
            <a:tailEnd type="none" w="sm" len="sm"/>
          </a:ln>
        </p:spPr>
      </p:cxnSp>
      <p:sp>
        <p:nvSpPr>
          <p:cNvPr id="26" name="Google Shape;26;p3"/>
          <p:cNvSpPr txBox="1"/>
          <p:nvPr/>
        </p:nvSpPr>
        <p:spPr>
          <a:xfrm>
            <a:off x="6041700" y="2320300"/>
            <a:ext cx="9000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highlight>
                  <a:srgbClr val="FFFFFF"/>
                </a:highlight>
                <a:latin typeface="Helvetica Neue"/>
                <a:ea typeface="Helvetica Neue"/>
                <a:cs typeface="Helvetica Neue"/>
                <a:sym typeface="Helvetica Neue"/>
              </a:rPr>
              <a:t>SEAL</a:t>
            </a:r>
            <a:endParaRPr sz="1000" b="1">
              <a:highlight>
                <a:srgbClr val="FFFFFF"/>
              </a:highlight>
              <a:latin typeface="Helvetica Neue"/>
              <a:ea typeface="Helvetica Neue"/>
              <a:cs typeface="Helvetica Neue"/>
              <a:sym typeface="Helvetica Neue"/>
            </a:endParaRPr>
          </a:p>
        </p:txBody>
      </p:sp>
      <p:sp>
        <p:nvSpPr>
          <p:cNvPr id="27" name="Google Shape;27;p3"/>
          <p:cNvSpPr txBox="1"/>
          <p:nvPr/>
        </p:nvSpPr>
        <p:spPr>
          <a:xfrm>
            <a:off x="6117900" y="3070388"/>
            <a:ext cx="9000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highlight>
                  <a:srgbClr val="FFFFFF"/>
                </a:highlight>
                <a:latin typeface="Helvetica Neue"/>
                <a:ea typeface="Helvetica Neue"/>
                <a:cs typeface="Helvetica Neue"/>
                <a:sym typeface="Helvetica Neue"/>
              </a:rPr>
              <a:t>SALMON</a:t>
            </a:r>
            <a:endParaRPr sz="1000" b="1">
              <a:highlight>
                <a:srgbClr val="FFFFFF"/>
              </a:highlight>
              <a:latin typeface="Helvetica Neue"/>
              <a:ea typeface="Helvetica Neue"/>
              <a:cs typeface="Helvetica Neue"/>
              <a:sym typeface="Helvetica Neue"/>
            </a:endParaRPr>
          </a:p>
        </p:txBody>
      </p:sp>
      <p:sp>
        <p:nvSpPr>
          <p:cNvPr id="28" name="Google Shape;28;p3"/>
          <p:cNvSpPr txBox="1"/>
          <p:nvPr/>
        </p:nvSpPr>
        <p:spPr>
          <a:xfrm>
            <a:off x="4563725" y="3070400"/>
            <a:ext cx="9000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highlight>
                  <a:srgbClr val="FFFFFF"/>
                </a:highlight>
                <a:latin typeface="Helvetica Neue"/>
                <a:ea typeface="Helvetica Neue"/>
                <a:cs typeface="Helvetica Neue"/>
                <a:sym typeface="Helvetica Neue"/>
              </a:rPr>
              <a:t>SMALL FISH</a:t>
            </a:r>
            <a:endParaRPr sz="1000" b="1">
              <a:highlight>
                <a:srgbClr val="FFFFFF"/>
              </a:highlight>
              <a:latin typeface="Helvetica Neue"/>
              <a:ea typeface="Helvetica Neue"/>
              <a:cs typeface="Helvetica Neue"/>
              <a:sym typeface="Helvetica Neue"/>
            </a:endParaRPr>
          </a:p>
        </p:txBody>
      </p:sp>
      <p:sp>
        <p:nvSpPr>
          <p:cNvPr id="29" name="Google Shape;29;p3"/>
          <p:cNvSpPr txBox="1"/>
          <p:nvPr/>
        </p:nvSpPr>
        <p:spPr>
          <a:xfrm>
            <a:off x="7508538" y="3968125"/>
            <a:ext cx="9000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highlight>
                  <a:srgbClr val="FFFFFF"/>
                </a:highlight>
                <a:latin typeface="Helvetica Neue"/>
                <a:ea typeface="Helvetica Neue"/>
                <a:cs typeface="Helvetica Neue"/>
                <a:sym typeface="Helvetica Neue"/>
              </a:rPr>
              <a:t>PLANKTON</a:t>
            </a:r>
            <a:endParaRPr sz="1000" b="1">
              <a:highlight>
                <a:srgbClr val="FFFFFF"/>
              </a:highlight>
              <a:latin typeface="Helvetica Neue"/>
              <a:ea typeface="Helvetica Neue"/>
              <a:cs typeface="Helvetica Neue"/>
              <a:sym typeface="Helvetica Neue"/>
            </a:endParaRPr>
          </a:p>
        </p:txBody>
      </p:sp>
      <p:sp>
        <p:nvSpPr>
          <p:cNvPr id="30" name="Google Shape;30;p3"/>
          <p:cNvSpPr txBox="1"/>
          <p:nvPr/>
        </p:nvSpPr>
        <p:spPr>
          <a:xfrm>
            <a:off x="5107025" y="4163400"/>
            <a:ext cx="9000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highlight>
                  <a:srgbClr val="FFFFFF"/>
                </a:highlight>
                <a:latin typeface="Helvetica Neue"/>
                <a:ea typeface="Helvetica Neue"/>
                <a:cs typeface="Helvetica Neue"/>
                <a:sym typeface="Helvetica Neue"/>
              </a:rPr>
              <a:t>CRAB</a:t>
            </a:r>
            <a:endParaRPr sz="1000" b="1">
              <a:highlight>
                <a:srgbClr val="FFFFFF"/>
              </a:highlight>
              <a:latin typeface="Helvetica Neue"/>
              <a:ea typeface="Helvetica Neue"/>
              <a:cs typeface="Helvetica Neue"/>
              <a:sym typeface="Helvetica Neue"/>
            </a:endParaRPr>
          </a:p>
        </p:txBody>
      </p:sp>
      <p:sp>
        <p:nvSpPr>
          <p:cNvPr id="31" name="Google Shape;31;p3"/>
          <p:cNvSpPr txBox="1"/>
          <p:nvPr/>
        </p:nvSpPr>
        <p:spPr>
          <a:xfrm>
            <a:off x="6194125" y="3896688"/>
            <a:ext cx="9000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highlight>
                  <a:srgbClr val="FFFFFF"/>
                </a:highlight>
                <a:latin typeface="Helvetica Neue"/>
                <a:ea typeface="Helvetica Neue"/>
                <a:cs typeface="Helvetica Neue"/>
                <a:sym typeface="Helvetica Neue"/>
              </a:rPr>
              <a:t>SHRIMP</a:t>
            </a:r>
            <a:endParaRPr sz="1000" b="1">
              <a:highlight>
                <a:srgbClr val="FFFFFF"/>
              </a:highlight>
              <a:latin typeface="Helvetica Neue"/>
              <a:ea typeface="Helvetica Neue"/>
              <a:cs typeface="Helvetica Neue"/>
              <a:sym typeface="Helvetica Neue"/>
            </a:endParaRPr>
          </a:p>
        </p:txBody>
      </p:sp>
      <p:sp>
        <p:nvSpPr>
          <p:cNvPr id="32" name="Google Shape;32;p3"/>
          <p:cNvSpPr txBox="1"/>
          <p:nvPr/>
        </p:nvSpPr>
        <p:spPr>
          <a:xfrm>
            <a:off x="6007025" y="4968275"/>
            <a:ext cx="9000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highlight>
                  <a:srgbClr val="FFFFFF"/>
                </a:highlight>
                <a:latin typeface="Helvetica Neue"/>
                <a:ea typeface="Helvetica Neue"/>
                <a:cs typeface="Helvetica Neue"/>
                <a:sym typeface="Helvetica Neue"/>
              </a:rPr>
              <a:t>MUSSEL</a:t>
            </a:r>
            <a:endParaRPr sz="1000" b="1">
              <a:highlight>
                <a:srgbClr val="FFFFFF"/>
              </a:highlight>
              <a:latin typeface="Helvetica Neue"/>
              <a:ea typeface="Helvetica Neue"/>
              <a:cs typeface="Helvetica Neue"/>
              <a:sym typeface="Helvetica Neue"/>
            </a:endParaRPr>
          </a:p>
        </p:txBody>
      </p:sp>
      <p:sp>
        <p:nvSpPr>
          <p:cNvPr id="33" name="Google Shape;33;p3"/>
          <p:cNvSpPr txBox="1"/>
          <p:nvPr/>
        </p:nvSpPr>
        <p:spPr>
          <a:xfrm>
            <a:off x="7046600" y="4683275"/>
            <a:ext cx="9000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highlight>
                  <a:srgbClr val="FFFFFF"/>
                </a:highlight>
                <a:latin typeface="Helvetica Neue"/>
                <a:ea typeface="Helvetica Neue"/>
                <a:cs typeface="Helvetica Neue"/>
                <a:sym typeface="Helvetica Neue"/>
              </a:rPr>
              <a:t>MOLLUSC</a:t>
            </a:r>
            <a:endParaRPr sz="1000" b="1">
              <a:highlight>
                <a:srgbClr val="FFFFFF"/>
              </a:highlight>
              <a:latin typeface="Helvetica Neue"/>
              <a:ea typeface="Helvetica Neue"/>
              <a:cs typeface="Helvetica Neue"/>
              <a:sym typeface="Helvetica Neue"/>
            </a:endParaRPr>
          </a:p>
        </p:txBody>
      </p:sp>
      <p:sp>
        <p:nvSpPr>
          <p:cNvPr id="34" name="Google Shape;34;p3"/>
          <p:cNvSpPr txBox="1"/>
          <p:nvPr/>
        </p:nvSpPr>
        <p:spPr>
          <a:xfrm>
            <a:off x="7508550" y="2438800"/>
            <a:ext cx="9000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highlight>
                  <a:srgbClr val="FFFFFF"/>
                </a:highlight>
                <a:latin typeface="Helvetica Neue"/>
                <a:ea typeface="Helvetica Neue"/>
                <a:cs typeface="Helvetica Neue"/>
                <a:sym typeface="Helvetica Neue"/>
              </a:rPr>
              <a:t>SUN</a:t>
            </a:r>
            <a:endParaRPr sz="1000" b="1">
              <a:highlight>
                <a:srgbClr val="FFFFFF"/>
              </a:highlight>
              <a:latin typeface="Helvetica Neue"/>
              <a:ea typeface="Helvetica Neue"/>
              <a:cs typeface="Helvetica Neue"/>
              <a:sym typeface="Helvetica Neue"/>
            </a:endParaRPr>
          </a:p>
        </p:txBody>
      </p:sp>
    </p:spTree>
  </p:cSld>
  <p:clrMapOvr>
    <a:masterClrMapping/>
  </p:clrMapOvr>
  <p:extLst>
    <p:ext uri="{DCECCB84-F9BA-43D5-87BE-67443E8EF086}">
      <p15:sldGuideLst xmlns:p15="http://schemas.microsoft.com/office/powerpoint/2012/main">
        <p15:guide id="1" orient="horz" pos="611">
          <p15:clr>
            <a:srgbClr val="FA7B17"/>
          </p15:clr>
        </p15:guide>
        <p15:guide id="2" orient="horz" pos="936">
          <p15:clr>
            <a:srgbClr val="FA7B17"/>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PG 2A 1Q1A 1 1">
  <p:cSld name="SECTION_HEADER_7_2_1_1">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4806450" y="1498325"/>
            <a:ext cx="4101300" cy="4475100"/>
          </a:xfrm>
          <a:prstGeom prst="rect">
            <a:avLst/>
          </a:prstGeom>
          <a:solidFill>
            <a:srgbClr val="FBAF33">
              <a:alpha val="25882"/>
            </a:srgbClr>
          </a:solidFill>
          <a:ln w="9525" cap="flat" cmpd="sng">
            <a:solidFill>
              <a:srgbClr val="FBAF33"/>
            </a:solidFill>
            <a:prstDash val="solid"/>
            <a:round/>
            <a:headEnd type="none" w="sm" len="sm"/>
            <a:tailEnd type="none" w="sm" len="sm"/>
          </a:ln>
        </p:spPr>
        <p:txBody>
          <a:bodyPr spcFirstLastPara="1" wrap="square" lIns="91425" tIns="91425" rIns="91425" bIns="91425" anchor="t" anchorCtr="0">
            <a:noAutofit/>
          </a:bodyPr>
          <a:lstStyle>
            <a:lvl1pPr marL="457200" lvl="0" indent="-311150" algn="l">
              <a:lnSpc>
                <a:spcPct val="115000"/>
              </a:lnSpc>
              <a:spcBef>
                <a:spcPts val="0"/>
              </a:spcBef>
              <a:spcAft>
                <a:spcPts val="0"/>
              </a:spcAft>
              <a:buClr>
                <a:srgbClr val="000000"/>
              </a:buClr>
              <a:buSzPts val="1300"/>
              <a:buChar char="●"/>
              <a:defRPr sz="1300">
                <a:solidFill>
                  <a:srgbClr val="000000"/>
                </a:solidFill>
              </a:defRPr>
            </a:lvl1pPr>
            <a:lvl2pPr marL="914400" lvl="1" indent="-311150" algn="l">
              <a:lnSpc>
                <a:spcPct val="115000"/>
              </a:lnSpc>
              <a:spcBef>
                <a:spcPts val="1600"/>
              </a:spcBef>
              <a:spcAft>
                <a:spcPts val="0"/>
              </a:spcAft>
              <a:buClr>
                <a:srgbClr val="000000"/>
              </a:buClr>
              <a:buSzPts val="1300"/>
              <a:buChar char="○"/>
              <a:defRPr sz="1300">
                <a:solidFill>
                  <a:srgbClr val="000000"/>
                </a:solidFill>
              </a:defRPr>
            </a:lvl2pPr>
            <a:lvl3pPr marL="1371600" lvl="2" indent="-311150" algn="l">
              <a:lnSpc>
                <a:spcPct val="115000"/>
              </a:lnSpc>
              <a:spcBef>
                <a:spcPts val="1600"/>
              </a:spcBef>
              <a:spcAft>
                <a:spcPts val="0"/>
              </a:spcAft>
              <a:buClr>
                <a:srgbClr val="000000"/>
              </a:buClr>
              <a:buSzPts val="1300"/>
              <a:buChar char="■"/>
              <a:defRPr sz="1300">
                <a:solidFill>
                  <a:srgbClr val="000000"/>
                </a:solidFill>
              </a:defRPr>
            </a:lvl3pPr>
            <a:lvl4pPr marL="1828800" lvl="3" indent="-311150" algn="l">
              <a:lnSpc>
                <a:spcPct val="115000"/>
              </a:lnSpc>
              <a:spcBef>
                <a:spcPts val="1600"/>
              </a:spcBef>
              <a:spcAft>
                <a:spcPts val="0"/>
              </a:spcAft>
              <a:buClr>
                <a:srgbClr val="000000"/>
              </a:buClr>
              <a:buSzPts val="1300"/>
              <a:buChar char="●"/>
              <a:defRPr sz="1300">
                <a:solidFill>
                  <a:srgbClr val="000000"/>
                </a:solidFill>
              </a:defRPr>
            </a:lvl4pPr>
            <a:lvl5pPr marL="2286000" lvl="4" indent="-311150" algn="l">
              <a:lnSpc>
                <a:spcPct val="115000"/>
              </a:lnSpc>
              <a:spcBef>
                <a:spcPts val="1600"/>
              </a:spcBef>
              <a:spcAft>
                <a:spcPts val="0"/>
              </a:spcAft>
              <a:buClr>
                <a:srgbClr val="000000"/>
              </a:buClr>
              <a:buSzPts val="1300"/>
              <a:buChar char="○"/>
              <a:defRPr sz="1300">
                <a:solidFill>
                  <a:srgbClr val="000000"/>
                </a:solidFill>
              </a:defRPr>
            </a:lvl5pPr>
            <a:lvl6pPr marL="2743200" lvl="5" indent="-311150" algn="l">
              <a:lnSpc>
                <a:spcPct val="115000"/>
              </a:lnSpc>
              <a:spcBef>
                <a:spcPts val="1600"/>
              </a:spcBef>
              <a:spcAft>
                <a:spcPts val="0"/>
              </a:spcAft>
              <a:buClr>
                <a:srgbClr val="000000"/>
              </a:buClr>
              <a:buSzPts val="1300"/>
              <a:buChar char="■"/>
              <a:defRPr sz="1300">
                <a:solidFill>
                  <a:srgbClr val="000000"/>
                </a:solidFill>
              </a:defRPr>
            </a:lvl6pPr>
            <a:lvl7pPr marL="3200400" lvl="6" indent="-311150" algn="l">
              <a:lnSpc>
                <a:spcPct val="115000"/>
              </a:lnSpc>
              <a:spcBef>
                <a:spcPts val="1600"/>
              </a:spcBef>
              <a:spcAft>
                <a:spcPts val="0"/>
              </a:spcAft>
              <a:buClr>
                <a:srgbClr val="000000"/>
              </a:buClr>
              <a:buSzPts val="1300"/>
              <a:buChar char="●"/>
              <a:defRPr sz="1300">
                <a:solidFill>
                  <a:srgbClr val="000000"/>
                </a:solidFill>
              </a:defRPr>
            </a:lvl7pPr>
            <a:lvl8pPr marL="3657600" lvl="7" indent="-311150" algn="l">
              <a:lnSpc>
                <a:spcPct val="115000"/>
              </a:lnSpc>
              <a:spcBef>
                <a:spcPts val="1600"/>
              </a:spcBef>
              <a:spcAft>
                <a:spcPts val="0"/>
              </a:spcAft>
              <a:buClr>
                <a:srgbClr val="000000"/>
              </a:buClr>
              <a:buSzPts val="1300"/>
              <a:buChar char="○"/>
              <a:defRPr sz="1300">
                <a:solidFill>
                  <a:srgbClr val="000000"/>
                </a:solidFill>
              </a:defRPr>
            </a:lvl8pPr>
            <a:lvl9pPr marL="4114800" lvl="8" indent="-311150" algn="l">
              <a:lnSpc>
                <a:spcPct val="115000"/>
              </a:lnSpc>
              <a:spcBef>
                <a:spcPts val="1600"/>
              </a:spcBef>
              <a:spcAft>
                <a:spcPts val="1600"/>
              </a:spcAft>
              <a:buClr>
                <a:srgbClr val="000000"/>
              </a:buClr>
              <a:buSzPts val="1300"/>
              <a:buChar char="■"/>
              <a:defRPr sz="1300">
                <a:solidFill>
                  <a:srgbClr val="000000"/>
                </a:solidFill>
              </a:defRPr>
            </a:lvl9pPr>
          </a:lstStyle>
          <a:p>
            <a:endParaRPr/>
          </a:p>
        </p:txBody>
      </p:sp>
      <p:cxnSp>
        <p:nvCxnSpPr>
          <p:cNvPr id="37" name="Google Shape;37;p4"/>
          <p:cNvCxnSpPr/>
          <p:nvPr/>
        </p:nvCxnSpPr>
        <p:spPr>
          <a:xfrm>
            <a:off x="4561950" y="1243967"/>
            <a:ext cx="5400" cy="4729500"/>
          </a:xfrm>
          <a:prstGeom prst="straightConnector1">
            <a:avLst/>
          </a:prstGeom>
          <a:noFill/>
          <a:ln w="19050" cap="flat" cmpd="sng">
            <a:solidFill>
              <a:srgbClr val="FBAF33"/>
            </a:solidFill>
            <a:prstDash val="dot"/>
            <a:round/>
            <a:headEnd type="none" w="sm" len="sm"/>
            <a:tailEnd type="none" w="sm" len="sm"/>
          </a:ln>
        </p:spPr>
      </p:cxnSp>
    </p:spTree>
  </p:cSld>
  <p:clrMapOvr>
    <a:masterClrMapping/>
  </p:clrMapOvr>
  <p:extLst>
    <p:ext uri="{DCECCB84-F9BA-43D5-87BE-67443E8EF086}">
      <p15:sldGuideLst xmlns:p15="http://schemas.microsoft.com/office/powerpoint/2012/main">
        <p15:guide id="1" orient="horz" pos="611">
          <p15:clr>
            <a:srgbClr val="FA7B17"/>
          </p15:clr>
        </p15:guide>
        <p15:guide id="2" orient="horz" pos="936">
          <p15:clr>
            <a:srgbClr val="FA7B17"/>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PG 2A PlannerA 3">
  <p:cSld name="SECTION_HEADER_3_3">
    <p:spTree>
      <p:nvGrpSpPr>
        <p:cNvPr id="1" name="Shape 38"/>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936">
          <p15:clr>
            <a:srgbClr val="FA7B17"/>
          </p15:clr>
        </p15:guide>
        <p15:guide id="2" orient="horz" pos="605">
          <p15:clr>
            <a:srgbClr val="FA7B17"/>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G 2A PlannerA 1">
  <p:cSld name="SECTION_HEADER_3_1">
    <p:spTree>
      <p:nvGrpSpPr>
        <p:cNvPr id="1" name="Shape 39"/>
        <p:cNvGrpSpPr/>
        <p:nvPr/>
      </p:nvGrpSpPr>
      <p:grpSpPr>
        <a:xfrm>
          <a:off x="0" y="0"/>
          <a:ext cx="0" cy="0"/>
          <a:chOff x="0" y="0"/>
          <a:chExt cx="0" cy="0"/>
        </a:xfrm>
      </p:grpSpPr>
      <p:sp>
        <p:nvSpPr>
          <p:cNvPr id="40" name="Google Shape;40;p6"/>
          <p:cNvSpPr/>
          <p:nvPr/>
        </p:nvSpPr>
        <p:spPr>
          <a:xfrm>
            <a:off x="7394550" y="0"/>
            <a:ext cx="1203000" cy="6858000"/>
          </a:xfrm>
          <a:prstGeom prst="rect">
            <a:avLst/>
          </a:prstGeom>
          <a:solidFill>
            <a:srgbClr val="FFE5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1" name="Google Shape;41;p6"/>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rot="-1542593">
            <a:off x="1369321" y="2984458"/>
            <a:ext cx="1233683" cy="210862"/>
          </a:xfrm>
          <a:prstGeom prst="rect">
            <a:avLst/>
          </a:prstGeom>
          <a:noFill/>
          <a:ln>
            <a:noFill/>
          </a:ln>
        </p:spPr>
      </p:pic>
      <p:pic>
        <p:nvPicPr>
          <p:cNvPr id="42" name="Google Shape;42;p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rot="-3623345">
            <a:off x="1736412" y="3715760"/>
            <a:ext cx="1664578" cy="210861"/>
          </a:xfrm>
          <a:prstGeom prst="rect">
            <a:avLst/>
          </a:prstGeom>
          <a:noFill/>
          <a:ln>
            <a:noFill/>
          </a:ln>
        </p:spPr>
      </p:pic>
      <p:pic>
        <p:nvPicPr>
          <p:cNvPr id="43" name="Google Shape;43;p6"/>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rot="3623383" flipH="1">
            <a:off x="3507908" y="3718863"/>
            <a:ext cx="1657432" cy="210858"/>
          </a:xfrm>
          <a:prstGeom prst="rect">
            <a:avLst/>
          </a:prstGeom>
          <a:noFill/>
          <a:ln>
            <a:noFill/>
          </a:ln>
        </p:spPr>
      </p:pic>
      <p:pic>
        <p:nvPicPr>
          <p:cNvPr id="44" name="Google Shape;44;p6"/>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rot="1542593" flipH="1">
            <a:off x="4334771" y="2984458"/>
            <a:ext cx="1233683" cy="210862"/>
          </a:xfrm>
          <a:prstGeom prst="rect">
            <a:avLst/>
          </a:prstGeom>
          <a:noFill/>
          <a:ln>
            <a:noFill/>
          </a:ln>
        </p:spPr>
      </p:pic>
      <p:pic>
        <p:nvPicPr>
          <p:cNvPr id="45" name="Google Shape;45;p6"/>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rot="-5400000">
            <a:off x="3046600" y="3450441"/>
            <a:ext cx="772249" cy="228613"/>
          </a:xfrm>
          <a:prstGeom prst="rect">
            <a:avLst/>
          </a:prstGeom>
          <a:noFill/>
          <a:ln>
            <a:noFill/>
          </a:ln>
        </p:spPr>
      </p:pic>
      <p:pic>
        <p:nvPicPr>
          <p:cNvPr id="46" name="Google Shape;46;p6"/>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3096371" y="1912154"/>
            <a:ext cx="717754" cy="725175"/>
          </a:xfrm>
          <a:prstGeom prst="rect">
            <a:avLst/>
          </a:prstGeom>
          <a:noFill/>
          <a:ln>
            <a:noFill/>
          </a:ln>
        </p:spPr>
      </p:pic>
      <p:pic>
        <p:nvPicPr>
          <p:cNvPr id="47" name="Google Shape;47;p6"/>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rot="-7816413" flipH="1">
            <a:off x="1096159" y="4455797"/>
            <a:ext cx="595654" cy="228612"/>
          </a:xfrm>
          <a:prstGeom prst="rect">
            <a:avLst/>
          </a:prstGeom>
          <a:noFill/>
          <a:ln>
            <a:noFill/>
          </a:ln>
        </p:spPr>
      </p:pic>
      <p:sp>
        <p:nvSpPr>
          <p:cNvPr id="48" name="Google Shape;48;p6"/>
          <p:cNvSpPr txBox="1"/>
          <p:nvPr/>
        </p:nvSpPr>
        <p:spPr>
          <a:xfrm>
            <a:off x="2706898" y="2574478"/>
            <a:ext cx="1496700" cy="287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rgbClr val="000000"/>
                </a:solidFill>
                <a:latin typeface="Comfortaa"/>
                <a:ea typeface="Comfortaa"/>
                <a:cs typeface="Comfortaa"/>
                <a:sym typeface="Comfortaa"/>
              </a:rPr>
              <a:t>Herring larvae</a:t>
            </a:r>
            <a:endParaRPr sz="1300" b="1" i="0" u="none" strike="noStrike" cap="none">
              <a:solidFill>
                <a:srgbClr val="000000"/>
              </a:solidFill>
              <a:latin typeface="Comfortaa"/>
              <a:ea typeface="Comfortaa"/>
              <a:cs typeface="Comfortaa"/>
              <a:sym typeface="Comfortaa"/>
            </a:endParaRPr>
          </a:p>
        </p:txBody>
      </p:sp>
      <p:sp>
        <p:nvSpPr>
          <p:cNvPr id="49" name="Google Shape;49;p6"/>
          <p:cNvSpPr/>
          <p:nvPr/>
        </p:nvSpPr>
        <p:spPr>
          <a:xfrm>
            <a:off x="1762725" y="4831928"/>
            <a:ext cx="352500" cy="352500"/>
          </a:xfrm>
          <a:prstGeom prst="ellipse">
            <a:avLst/>
          </a:prstGeom>
          <a:solidFill>
            <a:srgbClr val="FBAF33">
              <a:alpha val="2588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50;p6"/>
          <p:cNvSpPr/>
          <p:nvPr/>
        </p:nvSpPr>
        <p:spPr>
          <a:xfrm>
            <a:off x="3279000" y="4401528"/>
            <a:ext cx="352500" cy="352500"/>
          </a:xfrm>
          <a:prstGeom prst="ellipse">
            <a:avLst/>
          </a:prstGeom>
          <a:solidFill>
            <a:srgbClr val="FBAF33">
              <a:alpha val="2588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 name="Google Shape;51;p6"/>
          <p:cNvSpPr/>
          <p:nvPr/>
        </p:nvSpPr>
        <p:spPr>
          <a:xfrm>
            <a:off x="4827400" y="4892778"/>
            <a:ext cx="352500" cy="352500"/>
          </a:xfrm>
          <a:prstGeom prst="ellipse">
            <a:avLst/>
          </a:prstGeom>
          <a:solidFill>
            <a:srgbClr val="FBAF33">
              <a:alpha val="2588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 name="Google Shape;52;p6"/>
          <p:cNvSpPr/>
          <p:nvPr/>
        </p:nvSpPr>
        <p:spPr>
          <a:xfrm>
            <a:off x="5752350" y="3383628"/>
            <a:ext cx="352500" cy="352500"/>
          </a:xfrm>
          <a:prstGeom prst="ellipse">
            <a:avLst/>
          </a:prstGeom>
          <a:solidFill>
            <a:srgbClr val="FBAF33">
              <a:alpha val="2588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3" name="Google Shape;53;p6"/>
          <p:cNvGrpSpPr/>
          <p:nvPr/>
        </p:nvGrpSpPr>
        <p:grpSpPr>
          <a:xfrm>
            <a:off x="213969" y="3363451"/>
            <a:ext cx="1724375" cy="822229"/>
            <a:chOff x="7133862" y="1948550"/>
            <a:chExt cx="1724375" cy="822229"/>
          </a:xfrm>
        </p:grpSpPr>
        <p:pic>
          <p:nvPicPr>
            <p:cNvPr id="54" name="Google Shape;54;p6"/>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7133862" y="1948550"/>
              <a:ext cx="1724375" cy="534525"/>
            </a:xfrm>
            <a:prstGeom prst="rect">
              <a:avLst/>
            </a:prstGeom>
            <a:noFill/>
            <a:ln>
              <a:noFill/>
            </a:ln>
          </p:spPr>
        </p:pic>
        <p:sp>
          <p:nvSpPr>
            <p:cNvPr id="55" name="Google Shape;55;p6"/>
            <p:cNvSpPr txBox="1"/>
            <p:nvPr/>
          </p:nvSpPr>
          <p:spPr>
            <a:xfrm>
              <a:off x="7236743" y="2483079"/>
              <a:ext cx="1496700" cy="287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rgbClr val="000000"/>
                  </a:solidFill>
                  <a:highlight>
                    <a:srgbClr val="FFFFFF"/>
                  </a:highlight>
                  <a:latin typeface="Comfortaa"/>
                  <a:ea typeface="Comfortaa"/>
                  <a:cs typeface="Comfortaa"/>
                  <a:sym typeface="Comfortaa"/>
                </a:rPr>
                <a:t>Salmon</a:t>
              </a:r>
              <a:endParaRPr sz="1300" b="1" i="0" u="none" strike="noStrike" cap="none">
                <a:solidFill>
                  <a:srgbClr val="000000"/>
                </a:solidFill>
                <a:highlight>
                  <a:srgbClr val="FFFFFF"/>
                </a:highlight>
                <a:latin typeface="Comfortaa"/>
                <a:ea typeface="Comfortaa"/>
                <a:cs typeface="Comfortaa"/>
                <a:sym typeface="Comfortaa"/>
              </a:endParaRPr>
            </a:p>
            <a:p>
              <a:pPr marL="0" marR="0" lvl="0" indent="0" algn="l" rtl="0">
                <a:lnSpc>
                  <a:spcPct val="100000"/>
                </a:lnSpc>
                <a:spcBef>
                  <a:spcPts val="0"/>
                </a:spcBef>
                <a:spcAft>
                  <a:spcPts val="0"/>
                </a:spcAft>
                <a:buClr>
                  <a:srgbClr val="000000"/>
                </a:buClr>
                <a:buSzPts val="1300"/>
                <a:buFont typeface="Arial"/>
                <a:buNone/>
              </a:pPr>
              <a:endParaRPr sz="1300" b="1" i="0" u="none" strike="noStrike" cap="none">
                <a:solidFill>
                  <a:srgbClr val="000000"/>
                </a:solidFill>
                <a:highlight>
                  <a:srgbClr val="FFFFFF"/>
                </a:highlight>
                <a:latin typeface="Comfortaa"/>
                <a:ea typeface="Comfortaa"/>
                <a:cs typeface="Comfortaa"/>
                <a:sym typeface="Comfortaa"/>
              </a:endParaRPr>
            </a:p>
          </p:txBody>
        </p:sp>
      </p:grpSp>
      <p:sp>
        <p:nvSpPr>
          <p:cNvPr id="56" name="Google Shape;56;p6"/>
          <p:cNvSpPr/>
          <p:nvPr/>
        </p:nvSpPr>
        <p:spPr>
          <a:xfrm>
            <a:off x="6232675" y="103951"/>
            <a:ext cx="2817600" cy="1447200"/>
          </a:xfrm>
          <a:prstGeom prst="roundRect">
            <a:avLst>
              <a:gd name="adj" fmla="val 5459"/>
            </a:avLst>
          </a:prstGeom>
          <a:solidFill>
            <a:srgbClr val="FFFFFF"/>
          </a:solidFill>
          <a:ln w="9525" cap="flat" cmpd="sng">
            <a:solidFill>
              <a:srgbClr val="666666"/>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Clr>
                <a:srgbClr val="000000"/>
              </a:buClr>
              <a:buSzPts val="1400"/>
              <a:buFont typeface="Arial"/>
              <a:buNone/>
            </a:pPr>
            <a:r>
              <a:rPr lang="en" sz="1400" b="0" i="0" u="none" strike="noStrike" cap="none">
                <a:solidFill>
                  <a:srgbClr val="72501D"/>
                </a:solidFill>
                <a:latin typeface="Comfortaa"/>
                <a:ea typeface="Comfortaa"/>
                <a:cs typeface="Comfortaa"/>
                <a:sym typeface="Comfortaa"/>
              </a:rPr>
              <a:t>Drag and drop each animal to its spot in the web. </a:t>
            </a:r>
            <a:endParaRPr sz="1400" b="0" i="0" u="none" strike="noStrike" cap="none">
              <a:solidFill>
                <a:srgbClr val="000000"/>
              </a:solidFill>
              <a:latin typeface="Arial"/>
              <a:ea typeface="Arial"/>
              <a:cs typeface="Arial"/>
              <a:sym typeface="Arial"/>
            </a:endParaRPr>
          </a:p>
        </p:txBody>
      </p:sp>
      <p:sp>
        <p:nvSpPr>
          <p:cNvPr id="57" name="Google Shape;57;p6"/>
          <p:cNvSpPr/>
          <p:nvPr/>
        </p:nvSpPr>
        <p:spPr>
          <a:xfrm>
            <a:off x="8245478" y="781338"/>
            <a:ext cx="352500" cy="352500"/>
          </a:xfrm>
          <a:prstGeom prst="ellipse">
            <a:avLst/>
          </a:prstGeom>
          <a:solidFill>
            <a:srgbClr val="FBAF33">
              <a:alpha val="2588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8" name="Google Shape;58;p6"/>
          <p:cNvGrpSpPr/>
          <p:nvPr/>
        </p:nvGrpSpPr>
        <p:grpSpPr>
          <a:xfrm>
            <a:off x="6905131" y="935024"/>
            <a:ext cx="1496700" cy="548661"/>
            <a:chOff x="7010928" y="2064161"/>
            <a:chExt cx="1496700" cy="548661"/>
          </a:xfrm>
        </p:grpSpPr>
        <p:pic>
          <p:nvPicPr>
            <p:cNvPr id="59" name="Google Shape;59;p6"/>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7236737" y="2064161"/>
              <a:ext cx="1005800" cy="311790"/>
            </a:xfrm>
            <a:prstGeom prst="rect">
              <a:avLst/>
            </a:prstGeom>
            <a:noFill/>
            <a:ln>
              <a:noFill/>
            </a:ln>
          </p:spPr>
        </p:pic>
        <p:sp>
          <p:nvSpPr>
            <p:cNvPr id="60" name="Google Shape;60;p6"/>
            <p:cNvSpPr txBox="1"/>
            <p:nvPr/>
          </p:nvSpPr>
          <p:spPr>
            <a:xfrm>
              <a:off x="7010928" y="2325122"/>
              <a:ext cx="1496700" cy="287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1" i="0" u="none" strike="noStrike" cap="none">
                  <a:solidFill>
                    <a:srgbClr val="000000"/>
                  </a:solidFill>
                  <a:highlight>
                    <a:srgbClr val="FFFFFF"/>
                  </a:highlight>
                  <a:latin typeface="Comfortaa"/>
                  <a:ea typeface="Comfortaa"/>
                  <a:cs typeface="Comfortaa"/>
                  <a:sym typeface="Comfortaa"/>
                </a:rPr>
                <a:t>Salmon</a:t>
              </a:r>
              <a:endParaRPr sz="1000" b="1" i="0" u="none" strike="noStrike" cap="none">
                <a:solidFill>
                  <a:srgbClr val="000000"/>
                </a:solidFill>
                <a:highlight>
                  <a:srgbClr val="FFFFFF"/>
                </a:highlight>
                <a:latin typeface="Comfortaa"/>
                <a:ea typeface="Comfortaa"/>
                <a:cs typeface="Comfortaa"/>
                <a:sym typeface="Comfortaa"/>
              </a:endParaRPr>
            </a:p>
            <a:p>
              <a:pPr marL="0" marR="0" lvl="0" indent="0" algn="l" rtl="0">
                <a:lnSpc>
                  <a:spcPct val="100000"/>
                </a:lnSpc>
                <a:spcBef>
                  <a:spcPts val="0"/>
                </a:spcBef>
                <a:spcAft>
                  <a:spcPts val="0"/>
                </a:spcAft>
                <a:buClr>
                  <a:srgbClr val="000000"/>
                </a:buClr>
                <a:buSzPts val="1300"/>
                <a:buFont typeface="Arial"/>
                <a:buNone/>
              </a:pPr>
              <a:endParaRPr sz="1300" b="1" i="0" u="none" strike="noStrike" cap="none">
                <a:solidFill>
                  <a:srgbClr val="000000"/>
                </a:solidFill>
                <a:highlight>
                  <a:srgbClr val="FFFFFF"/>
                </a:highlight>
                <a:latin typeface="Comfortaa"/>
                <a:ea typeface="Comfortaa"/>
                <a:cs typeface="Comfortaa"/>
                <a:sym typeface="Comfortaa"/>
              </a:endParaRPr>
            </a:p>
          </p:txBody>
        </p:sp>
      </p:grpSp>
      <p:grpSp>
        <p:nvGrpSpPr>
          <p:cNvPr id="61" name="Google Shape;61;p6"/>
          <p:cNvGrpSpPr/>
          <p:nvPr/>
        </p:nvGrpSpPr>
        <p:grpSpPr>
          <a:xfrm>
            <a:off x="7510170" y="1034582"/>
            <a:ext cx="330237" cy="391912"/>
            <a:chOff x="3202866" y="5907827"/>
            <a:chExt cx="455374" cy="540419"/>
          </a:xfrm>
        </p:grpSpPr>
        <p:sp>
          <p:nvSpPr>
            <p:cNvPr id="62" name="Google Shape;62;p6"/>
            <p:cNvSpPr/>
            <p:nvPr/>
          </p:nvSpPr>
          <p:spPr>
            <a:xfrm>
              <a:off x="3224087" y="5907827"/>
              <a:ext cx="197100" cy="197100"/>
            </a:xfrm>
            <a:prstGeom prst="ellipse">
              <a:avLst/>
            </a:prstGeom>
            <a:solidFill>
              <a:srgbClr val="EF4225"/>
            </a:solidFill>
            <a:ln w="19050"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3" name="Google Shape;63;p6"/>
            <p:cNvGrpSpPr/>
            <p:nvPr/>
          </p:nvGrpSpPr>
          <p:grpSpPr>
            <a:xfrm rot="-1799905">
              <a:off x="3292514" y="5975624"/>
              <a:ext cx="276078" cy="432580"/>
              <a:chOff x="281875" y="4003475"/>
              <a:chExt cx="362100" cy="567365"/>
            </a:xfrm>
          </p:grpSpPr>
          <p:sp>
            <p:nvSpPr>
              <p:cNvPr id="64" name="Google Shape;64;p6"/>
              <p:cNvSpPr/>
              <p:nvPr/>
            </p:nvSpPr>
            <p:spPr>
              <a:xfrm>
                <a:off x="281875" y="4003475"/>
                <a:ext cx="362100" cy="396600"/>
              </a:xfrm>
              <a:prstGeom prst="triangle">
                <a:avLst>
                  <a:gd name="adj" fmla="val 50000"/>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 name="Google Shape;65;p6"/>
              <p:cNvSpPr/>
              <p:nvPr/>
            </p:nvSpPr>
            <p:spPr>
              <a:xfrm>
                <a:off x="423445" y="4361440"/>
                <a:ext cx="76500" cy="20940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 name="Google Shape;66;p6"/>
              <p:cNvSpPr/>
              <p:nvPr/>
            </p:nvSpPr>
            <p:spPr>
              <a:xfrm>
                <a:off x="388689" y="4269352"/>
                <a:ext cx="146700" cy="1188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pic>
        <p:nvPicPr>
          <p:cNvPr id="67" name="Google Shape;67;p6"/>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rot="834907">
            <a:off x="7582457" y="801617"/>
            <a:ext cx="806437" cy="374825"/>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729">
          <p15:clr>
            <a:srgbClr val="FA7B17"/>
          </p15:clr>
        </p15:guide>
        <p15:guide id="2" orient="horz" pos="605">
          <p15:clr>
            <a:srgbClr val="FA7B17"/>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G 2A PlannerA 2">
  <p:cSld name="SECTION_HEADER_3_2">
    <p:spTree>
      <p:nvGrpSpPr>
        <p:cNvPr id="1" name="Shape 68"/>
        <p:cNvGrpSpPr/>
        <p:nvPr/>
      </p:nvGrpSpPr>
      <p:grpSpPr>
        <a:xfrm>
          <a:off x="0" y="0"/>
          <a:ext cx="0" cy="0"/>
          <a:chOff x="0" y="0"/>
          <a:chExt cx="0" cy="0"/>
        </a:xfrm>
      </p:grpSpPr>
      <p:sp>
        <p:nvSpPr>
          <p:cNvPr id="69" name="Google Shape;69;p7"/>
          <p:cNvSpPr/>
          <p:nvPr/>
        </p:nvSpPr>
        <p:spPr>
          <a:xfrm>
            <a:off x="7394550" y="0"/>
            <a:ext cx="1203000" cy="6858000"/>
          </a:xfrm>
          <a:prstGeom prst="rect">
            <a:avLst/>
          </a:prstGeom>
          <a:solidFill>
            <a:srgbClr val="FFE5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70" name="Google Shape;70;p7"/>
          <p:cNvGrpSpPr/>
          <p:nvPr/>
        </p:nvGrpSpPr>
        <p:grpSpPr>
          <a:xfrm>
            <a:off x="3139593" y="3578481"/>
            <a:ext cx="1654988" cy="805600"/>
            <a:chOff x="3933820" y="2642095"/>
            <a:chExt cx="1654988" cy="805600"/>
          </a:xfrm>
        </p:grpSpPr>
        <p:pic>
          <p:nvPicPr>
            <p:cNvPr id="71" name="Google Shape;71;p7"/>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flipH="1">
              <a:off x="3933820" y="2642095"/>
              <a:ext cx="1203025" cy="260850"/>
            </a:xfrm>
            <a:prstGeom prst="rect">
              <a:avLst/>
            </a:prstGeom>
            <a:noFill/>
            <a:ln>
              <a:noFill/>
            </a:ln>
          </p:spPr>
        </p:pic>
        <p:sp>
          <p:nvSpPr>
            <p:cNvPr id="72" name="Google Shape;72;p7"/>
            <p:cNvSpPr txBox="1"/>
            <p:nvPr/>
          </p:nvSpPr>
          <p:spPr>
            <a:xfrm>
              <a:off x="3939108" y="3159995"/>
              <a:ext cx="1649700" cy="28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1" i="0" u="none" strike="noStrike" cap="none">
                  <a:solidFill>
                    <a:srgbClr val="000000"/>
                  </a:solidFill>
                  <a:latin typeface="Comfortaa"/>
                  <a:ea typeface="Comfortaa"/>
                  <a:cs typeface="Comfortaa"/>
                  <a:sym typeface="Comfortaa"/>
                </a:rPr>
                <a:t>Juvenile Herring</a:t>
              </a:r>
              <a:endParaRPr sz="1300" b="1" i="0" u="none" strike="noStrike" cap="none">
                <a:solidFill>
                  <a:srgbClr val="000000"/>
                </a:solidFill>
                <a:latin typeface="Comfortaa"/>
                <a:ea typeface="Comfortaa"/>
                <a:cs typeface="Comfortaa"/>
                <a:sym typeface="Comfortaa"/>
              </a:endParaRPr>
            </a:p>
          </p:txBody>
        </p:sp>
        <p:pic>
          <p:nvPicPr>
            <p:cNvPr id="73" name="Google Shape;73;p7"/>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flipH="1">
              <a:off x="4314820" y="2718295"/>
              <a:ext cx="1203025" cy="260850"/>
            </a:xfrm>
            <a:prstGeom prst="rect">
              <a:avLst/>
            </a:prstGeom>
            <a:noFill/>
            <a:ln>
              <a:noFill/>
            </a:ln>
          </p:spPr>
        </p:pic>
        <p:pic>
          <p:nvPicPr>
            <p:cNvPr id="74" name="Google Shape;74;p7"/>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flipH="1">
              <a:off x="4162420" y="2870695"/>
              <a:ext cx="1203025" cy="260850"/>
            </a:xfrm>
            <a:prstGeom prst="rect">
              <a:avLst/>
            </a:prstGeom>
            <a:noFill/>
            <a:ln>
              <a:noFill/>
            </a:ln>
          </p:spPr>
        </p:pic>
      </p:grpSp>
      <p:pic>
        <p:nvPicPr>
          <p:cNvPr id="75" name="Google Shape;75;p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rot="-5400000">
            <a:off x="3523444" y="2944060"/>
            <a:ext cx="723658" cy="214228"/>
          </a:xfrm>
          <a:prstGeom prst="rect">
            <a:avLst/>
          </a:prstGeom>
          <a:noFill/>
          <a:ln>
            <a:noFill/>
          </a:ln>
        </p:spPr>
      </p:pic>
      <p:pic>
        <p:nvPicPr>
          <p:cNvPr id="76" name="Google Shape;76;p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rot="1137857">
            <a:off x="2035220" y="3280292"/>
            <a:ext cx="723660" cy="214227"/>
          </a:xfrm>
          <a:prstGeom prst="rect">
            <a:avLst/>
          </a:prstGeom>
          <a:noFill/>
          <a:ln>
            <a:noFill/>
          </a:ln>
        </p:spPr>
      </p:pic>
      <p:pic>
        <p:nvPicPr>
          <p:cNvPr id="77" name="Google Shape;77;p7"/>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rot="-965772">
            <a:off x="1913107" y="2194988"/>
            <a:ext cx="1156055" cy="197595"/>
          </a:xfrm>
          <a:prstGeom prst="rect">
            <a:avLst/>
          </a:prstGeom>
          <a:noFill/>
          <a:ln>
            <a:noFill/>
          </a:ln>
        </p:spPr>
      </p:pic>
      <p:grpSp>
        <p:nvGrpSpPr>
          <p:cNvPr id="78" name="Google Shape;78;p7"/>
          <p:cNvGrpSpPr/>
          <p:nvPr/>
        </p:nvGrpSpPr>
        <p:grpSpPr>
          <a:xfrm>
            <a:off x="364362" y="2656975"/>
            <a:ext cx="1724375" cy="822229"/>
            <a:chOff x="7133862" y="1948550"/>
            <a:chExt cx="1724375" cy="822229"/>
          </a:xfrm>
        </p:grpSpPr>
        <p:pic>
          <p:nvPicPr>
            <p:cNvPr id="79" name="Google Shape;79;p7"/>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7133862" y="1948550"/>
              <a:ext cx="1724375" cy="534525"/>
            </a:xfrm>
            <a:prstGeom prst="rect">
              <a:avLst/>
            </a:prstGeom>
            <a:noFill/>
            <a:ln>
              <a:noFill/>
            </a:ln>
          </p:spPr>
        </p:pic>
        <p:sp>
          <p:nvSpPr>
            <p:cNvPr id="80" name="Google Shape;80;p7"/>
            <p:cNvSpPr txBox="1"/>
            <p:nvPr/>
          </p:nvSpPr>
          <p:spPr>
            <a:xfrm>
              <a:off x="7236743" y="2483079"/>
              <a:ext cx="1496700" cy="287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rgbClr val="000000"/>
                  </a:solidFill>
                  <a:highlight>
                    <a:srgbClr val="FFFFFF"/>
                  </a:highlight>
                  <a:latin typeface="Comfortaa"/>
                  <a:ea typeface="Comfortaa"/>
                  <a:cs typeface="Comfortaa"/>
                  <a:sym typeface="Comfortaa"/>
                </a:rPr>
                <a:t>Salmon</a:t>
              </a:r>
              <a:endParaRPr sz="1300" b="1" i="0" u="none" strike="noStrike" cap="none">
                <a:solidFill>
                  <a:srgbClr val="000000"/>
                </a:solidFill>
                <a:highlight>
                  <a:srgbClr val="FFFFFF"/>
                </a:highlight>
                <a:latin typeface="Comfortaa"/>
                <a:ea typeface="Comfortaa"/>
                <a:cs typeface="Comfortaa"/>
                <a:sym typeface="Comfortaa"/>
              </a:endParaRPr>
            </a:p>
            <a:p>
              <a:pPr marL="0" marR="0" lvl="0" indent="0" algn="l" rtl="0">
                <a:lnSpc>
                  <a:spcPct val="100000"/>
                </a:lnSpc>
                <a:spcBef>
                  <a:spcPts val="0"/>
                </a:spcBef>
                <a:spcAft>
                  <a:spcPts val="0"/>
                </a:spcAft>
                <a:buClr>
                  <a:srgbClr val="000000"/>
                </a:buClr>
                <a:buSzPts val="1300"/>
                <a:buFont typeface="Arial"/>
                <a:buNone/>
              </a:pPr>
              <a:endParaRPr sz="1300" b="1" i="0" u="none" strike="noStrike" cap="none">
                <a:solidFill>
                  <a:srgbClr val="000000"/>
                </a:solidFill>
                <a:highlight>
                  <a:srgbClr val="FFFFFF"/>
                </a:highlight>
                <a:latin typeface="Comfortaa"/>
                <a:ea typeface="Comfortaa"/>
                <a:cs typeface="Comfortaa"/>
                <a:sym typeface="Comfortaa"/>
              </a:endParaRPr>
            </a:p>
          </p:txBody>
        </p:sp>
      </p:grpSp>
      <p:pic>
        <p:nvPicPr>
          <p:cNvPr id="81" name="Google Shape;81;p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rot="-1137857" flipH="1">
            <a:off x="4966590" y="3280292"/>
            <a:ext cx="723660" cy="214227"/>
          </a:xfrm>
          <a:prstGeom prst="rect">
            <a:avLst/>
          </a:prstGeom>
          <a:noFill/>
          <a:ln>
            <a:noFill/>
          </a:ln>
        </p:spPr>
      </p:pic>
      <p:pic>
        <p:nvPicPr>
          <p:cNvPr id="82" name="Google Shape;82;p7"/>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rot="965772" flipH="1">
            <a:off x="4656307" y="2194988"/>
            <a:ext cx="1156055" cy="197595"/>
          </a:xfrm>
          <a:prstGeom prst="rect">
            <a:avLst/>
          </a:prstGeom>
          <a:noFill/>
          <a:ln>
            <a:noFill/>
          </a:ln>
        </p:spPr>
      </p:pic>
      <p:pic>
        <p:nvPicPr>
          <p:cNvPr id="83" name="Google Shape;83;p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rot="9662143" flipH="1">
            <a:off x="2035220" y="4499492"/>
            <a:ext cx="723660" cy="214227"/>
          </a:xfrm>
          <a:prstGeom prst="rect">
            <a:avLst/>
          </a:prstGeom>
          <a:noFill/>
          <a:ln>
            <a:noFill/>
          </a:ln>
        </p:spPr>
      </p:pic>
      <p:pic>
        <p:nvPicPr>
          <p:cNvPr id="84" name="Google Shape;84;p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rot="-9662143">
            <a:off x="4966590" y="4499492"/>
            <a:ext cx="723660" cy="214227"/>
          </a:xfrm>
          <a:prstGeom prst="rect">
            <a:avLst/>
          </a:prstGeom>
          <a:noFill/>
          <a:ln>
            <a:noFill/>
          </a:ln>
        </p:spPr>
      </p:pic>
      <p:pic>
        <p:nvPicPr>
          <p:cNvPr id="85" name="Google Shape;85;p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rot="-5400000">
            <a:off x="3523444" y="4982786"/>
            <a:ext cx="723658" cy="214228"/>
          </a:xfrm>
          <a:prstGeom prst="rect">
            <a:avLst/>
          </a:prstGeom>
          <a:noFill/>
          <a:ln>
            <a:noFill/>
          </a:ln>
        </p:spPr>
      </p:pic>
      <p:pic>
        <p:nvPicPr>
          <p:cNvPr id="86" name="Google Shape;86;p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rot="-6033829">
            <a:off x="1162646" y="4044390"/>
            <a:ext cx="723660" cy="214228"/>
          </a:xfrm>
          <a:prstGeom prst="rect">
            <a:avLst/>
          </a:prstGeom>
          <a:noFill/>
          <a:ln>
            <a:noFill/>
          </a:ln>
        </p:spPr>
      </p:pic>
      <p:sp>
        <p:nvSpPr>
          <p:cNvPr id="87" name="Google Shape;87;p7"/>
          <p:cNvSpPr/>
          <p:nvPr/>
        </p:nvSpPr>
        <p:spPr>
          <a:xfrm>
            <a:off x="1432050" y="4953640"/>
            <a:ext cx="352500" cy="352500"/>
          </a:xfrm>
          <a:prstGeom prst="ellipse">
            <a:avLst/>
          </a:prstGeom>
          <a:solidFill>
            <a:srgbClr val="FBAF33">
              <a:alpha val="2588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 name="Google Shape;88;p7"/>
          <p:cNvSpPr/>
          <p:nvPr/>
        </p:nvSpPr>
        <p:spPr>
          <a:xfrm>
            <a:off x="3709013" y="5939890"/>
            <a:ext cx="352500" cy="352500"/>
          </a:xfrm>
          <a:prstGeom prst="ellipse">
            <a:avLst/>
          </a:prstGeom>
          <a:solidFill>
            <a:srgbClr val="FBAF33">
              <a:alpha val="2588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 name="Google Shape;89;p7"/>
          <p:cNvSpPr/>
          <p:nvPr/>
        </p:nvSpPr>
        <p:spPr>
          <a:xfrm>
            <a:off x="5985963" y="4825490"/>
            <a:ext cx="352500" cy="352500"/>
          </a:xfrm>
          <a:prstGeom prst="ellipse">
            <a:avLst/>
          </a:prstGeom>
          <a:solidFill>
            <a:srgbClr val="FBAF33">
              <a:alpha val="2588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 name="Google Shape;90;p7"/>
          <p:cNvSpPr/>
          <p:nvPr/>
        </p:nvSpPr>
        <p:spPr>
          <a:xfrm>
            <a:off x="5985963" y="2749040"/>
            <a:ext cx="352500" cy="352500"/>
          </a:xfrm>
          <a:prstGeom prst="ellipse">
            <a:avLst/>
          </a:prstGeom>
          <a:solidFill>
            <a:srgbClr val="FBAF33">
              <a:alpha val="2588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 name="Google Shape;91;p7"/>
          <p:cNvSpPr/>
          <p:nvPr/>
        </p:nvSpPr>
        <p:spPr>
          <a:xfrm>
            <a:off x="3686475" y="1750290"/>
            <a:ext cx="352500" cy="352500"/>
          </a:xfrm>
          <a:prstGeom prst="ellipse">
            <a:avLst/>
          </a:prstGeom>
          <a:solidFill>
            <a:srgbClr val="FBAF33">
              <a:alpha val="2588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orient="horz" pos="1725">
          <p15:clr>
            <a:srgbClr val="FA7B17"/>
          </p15:clr>
        </p15:guide>
        <p15:guide id="2" orient="horz" pos="605">
          <p15:clr>
            <a:srgbClr val="FA7B17"/>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G 2A PlannerA 4">
  <p:cSld name="SECTION_HEADER_3_4">
    <p:spTree>
      <p:nvGrpSpPr>
        <p:cNvPr id="1" name="Shape 92"/>
        <p:cNvGrpSpPr/>
        <p:nvPr/>
      </p:nvGrpSpPr>
      <p:grpSpPr>
        <a:xfrm>
          <a:off x="0" y="0"/>
          <a:ext cx="0" cy="0"/>
          <a:chOff x="0" y="0"/>
          <a:chExt cx="0" cy="0"/>
        </a:xfrm>
      </p:grpSpPr>
      <p:sp>
        <p:nvSpPr>
          <p:cNvPr id="93" name="Google Shape;93;p8"/>
          <p:cNvSpPr/>
          <p:nvPr/>
        </p:nvSpPr>
        <p:spPr>
          <a:xfrm>
            <a:off x="7394550" y="0"/>
            <a:ext cx="1203000" cy="6858000"/>
          </a:xfrm>
          <a:prstGeom prst="rect">
            <a:avLst/>
          </a:prstGeom>
          <a:solidFill>
            <a:srgbClr val="FFE5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 name="Google Shape;94;p8"/>
          <p:cNvSpPr txBox="1"/>
          <p:nvPr/>
        </p:nvSpPr>
        <p:spPr>
          <a:xfrm>
            <a:off x="90775" y="6323375"/>
            <a:ext cx="8519700" cy="399900"/>
          </a:xfrm>
          <a:prstGeom prst="rect">
            <a:avLst/>
          </a:prstGeom>
          <a:noFill/>
          <a:ln>
            <a:noFill/>
          </a:ln>
        </p:spPr>
        <p:txBody>
          <a:bodyPr spcFirstLastPara="1" wrap="square" lIns="73150" tIns="91425" rIns="91425" bIns="91425" anchor="ctr" anchorCtr="0">
            <a:noAutofit/>
          </a:bodyPr>
          <a:lstStyle/>
          <a:p>
            <a:pPr marL="0" marR="0" lvl="0" indent="0" algn="l" rtl="0">
              <a:lnSpc>
                <a:spcPct val="115000"/>
              </a:lnSpc>
              <a:spcBef>
                <a:spcPts val="0"/>
              </a:spcBef>
              <a:spcAft>
                <a:spcPts val="0"/>
              </a:spcAft>
              <a:buClr>
                <a:srgbClr val="000000"/>
              </a:buClr>
              <a:buSzPts val="1100"/>
              <a:buFont typeface="Arial"/>
              <a:buNone/>
            </a:pPr>
            <a:r>
              <a:rPr lang="en" sz="1200" b="1" i="0" u="none" strike="noStrike" cap="none">
                <a:solidFill>
                  <a:srgbClr val="72501D"/>
                </a:solidFill>
                <a:highlight>
                  <a:srgbClr val="FBAF33"/>
                </a:highlight>
                <a:latin typeface="Comfortaa"/>
                <a:ea typeface="Comfortaa"/>
                <a:cs typeface="Comfortaa"/>
                <a:sym typeface="Comfortaa"/>
              </a:rPr>
              <a:t>K̓TSI H̓A̓GI̓UƛA - DON’T OVER HARVEST</a:t>
            </a:r>
            <a:r>
              <a:rPr lang="en" sz="1200" b="0" i="0" u="none" strike="noStrike" cap="none">
                <a:solidFill>
                  <a:srgbClr val="72501D"/>
                </a:solidFill>
                <a:latin typeface="Comfortaa"/>
                <a:ea typeface="Comfortaa"/>
                <a:cs typeface="Comfortaa"/>
                <a:sym typeface="Comfortaa"/>
              </a:rPr>
              <a:t> </a:t>
            </a:r>
            <a:r>
              <a:rPr lang="en" sz="1200" b="1" i="0" u="none" strike="noStrike" cap="none">
                <a:solidFill>
                  <a:srgbClr val="72501D"/>
                </a:solidFill>
                <a:latin typeface="Comfortaa"/>
                <a:ea typeface="Comfortaa"/>
                <a:cs typeface="Comfortaa"/>
                <a:sym typeface="Comfortaa"/>
              </a:rPr>
              <a:t>| </a:t>
            </a:r>
            <a:r>
              <a:rPr lang="en" sz="1200" b="1" i="0" u="none" strike="noStrike" cap="none">
                <a:solidFill>
                  <a:srgbClr val="72501D"/>
                </a:solidFill>
                <a:highlight>
                  <a:srgbClr val="FFFFFF"/>
                </a:highlight>
                <a:latin typeface="Comfortaa"/>
                <a:ea typeface="Comfortaa"/>
                <a:cs typeface="Comfortaa"/>
                <a:sym typeface="Comfortaa"/>
              </a:rPr>
              <a:t>HERRING 101: </a:t>
            </a:r>
            <a:r>
              <a:rPr lang="en" sz="1200" b="1" i="0" u="none" strike="noStrike" cap="none">
                <a:solidFill>
                  <a:srgbClr val="72501D"/>
                </a:solidFill>
                <a:latin typeface="Comfortaa"/>
                <a:ea typeface="Comfortaa"/>
                <a:cs typeface="Comfortaa"/>
                <a:sym typeface="Comfortaa"/>
              </a:rPr>
              <a:t>ANSWER KEY </a:t>
            </a:r>
            <a:endParaRPr sz="1200" b="1" i="0" u="none" strike="noStrike" cap="none">
              <a:solidFill>
                <a:srgbClr val="72501D"/>
              </a:solidFill>
              <a:latin typeface="Comfortaa"/>
              <a:ea typeface="Comfortaa"/>
              <a:cs typeface="Comfortaa"/>
              <a:sym typeface="Comfortaa"/>
            </a:endParaRPr>
          </a:p>
        </p:txBody>
      </p:sp>
      <p:sp>
        <p:nvSpPr>
          <p:cNvPr id="95" name="Google Shape;95;p8"/>
          <p:cNvSpPr/>
          <p:nvPr/>
        </p:nvSpPr>
        <p:spPr>
          <a:xfrm>
            <a:off x="0" y="6215575"/>
            <a:ext cx="5703900" cy="5421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6" name="Google Shape;96;p8"/>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rot="-5400000">
            <a:off x="3675844" y="2715460"/>
            <a:ext cx="723658" cy="214228"/>
          </a:xfrm>
          <a:prstGeom prst="rect">
            <a:avLst/>
          </a:prstGeom>
          <a:noFill/>
          <a:ln>
            <a:noFill/>
          </a:ln>
        </p:spPr>
      </p:pic>
      <p:pic>
        <p:nvPicPr>
          <p:cNvPr id="97" name="Google Shape;97;p8"/>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rot="1137857">
            <a:off x="2187620" y="3051692"/>
            <a:ext cx="723660" cy="214227"/>
          </a:xfrm>
          <a:prstGeom prst="rect">
            <a:avLst/>
          </a:prstGeom>
          <a:noFill/>
          <a:ln>
            <a:noFill/>
          </a:ln>
        </p:spPr>
      </p:pic>
      <p:pic>
        <p:nvPicPr>
          <p:cNvPr id="98" name="Google Shape;98;p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rot="-965772">
            <a:off x="2065507" y="1966388"/>
            <a:ext cx="1156055" cy="197595"/>
          </a:xfrm>
          <a:prstGeom prst="rect">
            <a:avLst/>
          </a:prstGeom>
          <a:noFill/>
          <a:ln>
            <a:noFill/>
          </a:ln>
        </p:spPr>
      </p:pic>
      <p:pic>
        <p:nvPicPr>
          <p:cNvPr id="99" name="Google Shape;99;p8"/>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rot="-1137857" flipH="1">
            <a:off x="5118990" y="3051692"/>
            <a:ext cx="723660" cy="214227"/>
          </a:xfrm>
          <a:prstGeom prst="rect">
            <a:avLst/>
          </a:prstGeom>
          <a:noFill/>
          <a:ln>
            <a:noFill/>
          </a:ln>
        </p:spPr>
      </p:pic>
      <p:pic>
        <p:nvPicPr>
          <p:cNvPr id="100" name="Google Shape;100;p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rot="965772" flipH="1">
            <a:off x="4808707" y="1966388"/>
            <a:ext cx="1156055" cy="197595"/>
          </a:xfrm>
          <a:prstGeom prst="rect">
            <a:avLst/>
          </a:prstGeom>
          <a:noFill/>
          <a:ln>
            <a:noFill/>
          </a:ln>
        </p:spPr>
      </p:pic>
      <p:pic>
        <p:nvPicPr>
          <p:cNvPr id="101" name="Google Shape;101;p8"/>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rot="9662143" flipH="1">
            <a:off x="2187620" y="4270892"/>
            <a:ext cx="723660" cy="214227"/>
          </a:xfrm>
          <a:prstGeom prst="rect">
            <a:avLst/>
          </a:prstGeom>
          <a:noFill/>
          <a:ln>
            <a:noFill/>
          </a:ln>
        </p:spPr>
      </p:pic>
      <p:pic>
        <p:nvPicPr>
          <p:cNvPr id="102" name="Google Shape;102;p8"/>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rot="-9662143">
            <a:off x="5118990" y="4270892"/>
            <a:ext cx="723660" cy="214227"/>
          </a:xfrm>
          <a:prstGeom prst="rect">
            <a:avLst/>
          </a:prstGeom>
          <a:noFill/>
          <a:ln>
            <a:noFill/>
          </a:ln>
        </p:spPr>
      </p:pic>
      <p:pic>
        <p:nvPicPr>
          <p:cNvPr id="103" name="Google Shape;103;p8"/>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rot="-5400000">
            <a:off x="3675844" y="4754186"/>
            <a:ext cx="723658" cy="214228"/>
          </a:xfrm>
          <a:prstGeom prst="rect">
            <a:avLst/>
          </a:prstGeom>
          <a:noFill/>
          <a:ln>
            <a:noFill/>
          </a:ln>
        </p:spPr>
      </p:pic>
      <p:pic>
        <p:nvPicPr>
          <p:cNvPr id="104" name="Google Shape;104;p8"/>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rot="-6033829">
            <a:off x="1315046" y="3815790"/>
            <a:ext cx="723660" cy="214228"/>
          </a:xfrm>
          <a:prstGeom prst="rect">
            <a:avLst/>
          </a:prstGeom>
          <a:noFill/>
          <a:ln>
            <a:noFill/>
          </a:ln>
        </p:spPr>
      </p:pic>
      <p:sp>
        <p:nvSpPr>
          <p:cNvPr id="105" name="Google Shape;105;p8"/>
          <p:cNvSpPr txBox="1"/>
          <p:nvPr/>
        </p:nvSpPr>
        <p:spPr>
          <a:xfrm>
            <a:off x="3336426" y="3974975"/>
            <a:ext cx="1402500" cy="269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rgbClr val="000000"/>
                </a:solidFill>
                <a:latin typeface="Comfortaa"/>
                <a:ea typeface="Comfortaa"/>
                <a:cs typeface="Comfortaa"/>
                <a:sym typeface="Comfortaa"/>
              </a:rPr>
              <a:t>Herring</a:t>
            </a:r>
            <a:endParaRPr sz="1300" b="1" i="0" u="none" strike="noStrike" cap="none">
              <a:solidFill>
                <a:srgbClr val="000000"/>
              </a:solidFill>
              <a:latin typeface="Comfortaa"/>
              <a:ea typeface="Comfortaa"/>
              <a:cs typeface="Comfortaa"/>
              <a:sym typeface="Comfortaa"/>
            </a:endParaRPr>
          </a:p>
        </p:txBody>
      </p:sp>
      <p:pic>
        <p:nvPicPr>
          <p:cNvPr id="106" name="Google Shape;106;p8"/>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flipH="1">
            <a:off x="3226202" y="3305477"/>
            <a:ext cx="1731719" cy="528444"/>
          </a:xfrm>
          <a:prstGeom prst="rect">
            <a:avLst/>
          </a:prstGeom>
          <a:noFill/>
          <a:ln>
            <a:noFill/>
          </a:ln>
        </p:spPr>
      </p:pic>
      <p:pic>
        <p:nvPicPr>
          <p:cNvPr id="107" name="Google Shape;107;p8"/>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flipH="1">
            <a:off x="3083391" y="3448289"/>
            <a:ext cx="1731719" cy="528444"/>
          </a:xfrm>
          <a:prstGeom prst="rect">
            <a:avLst/>
          </a:prstGeom>
          <a:noFill/>
          <a:ln>
            <a:noFill/>
          </a:ln>
        </p:spPr>
      </p:pic>
      <p:grpSp>
        <p:nvGrpSpPr>
          <p:cNvPr id="108" name="Google Shape;108;p8"/>
          <p:cNvGrpSpPr/>
          <p:nvPr/>
        </p:nvGrpSpPr>
        <p:grpSpPr>
          <a:xfrm>
            <a:off x="898420" y="4352460"/>
            <a:ext cx="1505326" cy="1471229"/>
            <a:chOff x="886147" y="2603921"/>
            <a:chExt cx="1505326" cy="1471229"/>
          </a:xfrm>
        </p:grpSpPr>
        <p:sp>
          <p:nvSpPr>
            <p:cNvPr id="109" name="Google Shape;109;p8"/>
            <p:cNvSpPr txBox="1"/>
            <p:nvPr/>
          </p:nvSpPr>
          <p:spPr>
            <a:xfrm>
              <a:off x="1288116" y="3808150"/>
              <a:ext cx="818100" cy="267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rgbClr val="000000"/>
                  </a:solidFill>
                  <a:latin typeface="Comfortaa"/>
                  <a:ea typeface="Comfortaa"/>
                  <a:cs typeface="Comfortaa"/>
                  <a:sym typeface="Comfortaa"/>
                </a:rPr>
                <a:t>People</a:t>
              </a:r>
              <a:endParaRPr sz="1300" b="1" i="0" u="none" strike="noStrike" cap="none">
                <a:solidFill>
                  <a:srgbClr val="000000"/>
                </a:solidFill>
                <a:latin typeface="Comfortaa"/>
                <a:ea typeface="Comfortaa"/>
                <a:cs typeface="Comfortaa"/>
                <a:sym typeface="Comfortaa"/>
              </a:endParaRPr>
            </a:p>
          </p:txBody>
        </p:sp>
        <p:pic>
          <p:nvPicPr>
            <p:cNvPr id="110" name="Google Shape;110;p8"/>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886147" y="2603921"/>
              <a:ext cx="1505326" cy="1208759"/>
            </a:xfrm>
            <a:prstGeom prst="rect">
              <a:avLst/>
            </a:prstGeom>
            <a:noFill/>
            <a:ln>
              <a:noFill/>
            </a:ln>
          </p:spPr>
        </p:pic>
      </p:grpSp>
      <p:pic>
        <p:nvPicPr>
          <p:cNvPr id="111" name="Google Shape;111;p8"/>
          <p:cNvPicPr preferRelativeResize="0"/>
          <p:nvPr/>
        </p:nvPicPr>
        <p:blipFill rotWithShape="1">
          <a:blip r:embed="rId6" cstate="email">
            <a:alphaModFix amt="55000"/>
            <a:extLst>
              <a:ext uri="{28A0092B-C50C-407E-A947-70E740481C1C}">
                <a14:useLocalDpi xmlns:a14="http://schemas.microsoft.com/office/drawing/2010/main"/>
              </a:ext>
            </a:extLst>
          </a:blip>
          <a:srcRect/>
          <a:stretch/>
        </p:blipFill>
        <p:spPr>
          <a:xfrm rot="379585">
            <a:off x="9646" y="3282400"/>
            <a:ext cx="2515351" cy="3166700"/>
          </a:xfrm>
          <a:prstGeom prst="rect">
            <a:avLst/>
          </a:prstGeom>
          <a:noFill/>
          <a:ln>
            <a:noFill/>
          </a:ln>
        </p:spPr>
      </p:pic>
      <p:pic>
        <p:nvPicPr>
          <p:cNvPr id="112" name="Google Shape;112;p8"/>
          <p:cNvPicPr preferRelativeResize="0"/>
          <p:nvPr/>
        </p:nvPicPr>
        <p:blipFill rotWithShape="1">
          <a:blip r:embed="rId7" cstate="email">
            <a:alphaModFix/>
            <a:extLst>
              <a:ext uri="{28A0092B-C50C-407E-A947-70E740481C1C}">
                <a14:useLocalDpi xmlns:a14="http://schemas.microsoft.com/office/drawing/2010/main"/>
              </a:ext>
            </a:extLst>
          </a:blip>
          <a:srcRect b="-10"/>
          <a:stretch/>
        </p:blipFill>
        <p:spPr>
          <a:xfrm rot="-592548" flipH="1">
            <a:off x="2208846" y="6358365"/>
            <a:ext cx="240150" cy="214241"/>
          </a:xfrm>
          <a:prstGeom prst="rect">
            <a:avLst/>
          </a:prstGeom>
          <a:noFill/>
          <a:ln>
            <a:noFill/>
          </a:ln>
        </p:spPr>
      </p:pic>
      <p:sp>
        <p:nvSpPr>
          <p:cNvPr id="113" name="Google Shape;113;p8"/>
          <p:cNvSpPr/>
          <p:nvPr/>
        </p:nvSpPr>
        <p:spPr>
          <a:xfrm>
            <a:off x="1152750" y="2517740"/>
            <a:ext cx="352500" cy="352500"/>
          </a:xfrm>
          <a:prstGeom prst="ellipse">
            <a:avLst/>
          </a:prstGeom>
          <a:solidFill>
            <a:srgbClr val="FBAF33">
              <a:alpha val="2588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 name="Google Shape;114;p8"/>
          <p:cNvSpPr/>
          <p:nvPr/>
        </p:nvSpPr>
        <p:spPr>
          <a:xfrm>
            <a:off x="3838888" y="1538240"/>
            <a:ext cx="352500" cy="352500"/>
          </a:xfrm>
          <a:prstGeom prst="ellipse">
            <a:avLst/>
          </a:prstGeom>
          <a:solidFill>
            <a:srgbClr val="FBAF33">
              <a:alpha val="2588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 name="Google Shape;115;p8"/>
          <p:cNvSpPr/>
          <p:nvPr/>
        </p:nvSpPr>
        <p:spPr>
          <a:xfrm>
            <a:off x="6269138" y="2517740"/>
            <a:ext cx="352500" cy="352500"/>
          </a:xfrm>
          <a:prstGeom prst="ellipse">
            <a:avLst/>
          </a:prstGeom>
          <a:solidFill>
            <a:srgbClr val="FBAF33">
              <a:alpha val="2588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 name="Google Shape;116;p8"/>
          <p:cNvSpPr/>
          <p:nvPr/>
        </p:nvSpPr>
        <p:spPr>
          <a:xfrm>
            <a:off x="6269138" y="4534853"/>
            <a:ext cx="352500" cy="352500"/>
          </a:xfrm>
          <a:prstGeom prst="ellipse">
            <a:avLst/>
          </a:prstGeom>
          <a:solidFill>
            <a:srgbClr val="FBAF33">
              <a:alpha val="2588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 name="Google Shape;117;p8"/>
          <p:cNvSpPr/>
          <p:nvPr/>
        </p:nvSpPr>
        <p:spPr>
          <a:xfrm>
            <a:off x="3486388" y="5986853"/>
            <a:ext cx="352500" cy="352500"/>
          </a:xfrm>
          <a:prstGeom prst="ellipse">
            <a:avLst/>
          </a:prstGeom>
          <a:solidFill>
            <a:srgbClr val="FBAF33">
              <a:alpha val="2588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orient="horz" pos="936">
          <p15:clr>
            <a:srgbClr val="FA7B17"/>
          </p15:clr>
        </p15:guide>
        <p15:guide id="2" orient="horz" pos="605">
          <p15:clr>
            <a:srgbClr val="FA7B17"/>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G 2A 1Q2A">
  <p:cSld name="SECTION_HEADER_7">
    <p:spTree>
      <p:nvGrpSpPr>
        <p:cNvPr id="1" name="Shape 118"/>
        <p:cNvGrpSpPr/>
        <p:nvPr/>
      </p:nvGrpSpPr>
      <p:grpSpPr>
        <a:xfrm>
          <a:off x="0" y="0"/>
          <a:ext cx="0" cy="0"/>
          <a:chOff x="0" y="0"/>
          <a:chExt cx="0" cy="0"/>
        </a:xfrm>
      </p:grpSpPr>
      <p:sp>
        <p:nvSpPr>
          <p:cNvPr id="119" name="Google Shape;119;p9"/>
          <p:cNvSpPr txBox="1">
            <a:spLocks noGrp="1"/>
          </p:cNvSpPr>
          <p:nvPr>
            <p:ph type="body" idx="1"/>
          </p:nvPr>
        </p:nvSpPr>
        <p:spPr>
          <a:xfrm>
            <a:off x="192625" y="1498325"/>
            <a:ext cx="8715300" cy="1171800"/>
          </a:xfrm>
          <a:prstGeom prst="rect">
            <a:avLst/>
          </a:prstGeom>
          <a:solidFill>
            <a:srgbClr val="FBAF33">
              <a:alpha val="25882"/>
            </a:srgbClr>
          </a:solidFill>
          <a:ln w="9525" cap="flat" cmpd="sng">
            <a:solidFill>
              <a:srgbClr val="FBAF33"/>
            </a:solidFill>
            <a:prstDash val="solid"/>
            <a:round/>
            <a:headEnd type="none" w="sm" len="sm"/>
            <a:tailEnd type="none" w="sm" len="sm"/>
          </a:ln>
        </p:spPr>
        <p:txBody>
          <a:bodyPr spcFirstLastPara="1" wrap="square" lIns="91425" tIns="91425" rIns="91425" bIns="91425" anchor="t" anchorCtr="0">
            <a:noAutofit/>
          </a:bodyPr>
          <a:lstStyle>
            <a:lvl1pPr marL="457200" lvl="0" indent="-311150" algn="l">
              <a:lnSpc>
                <a:spcPct val="115000"/>
              </a:lnSpc>
              <a:spcBef>
                <a:spcPts val="0"/>
              </a:spcBef>
              <a:spcAft>
                <a:spcPts val="0"/>
              </a:spcAft>
              <a:buClr>
                <a:srgbClr val="000000"/>
              </a:buClr>
              <a:buSzPts val="1300"/>
              <a:buChar char="●"/>
              <a:defRPr sz="1300">
                <a:solidFill>
                  <a:srgbClr val="000000"/>
                </a:solidFill>
              </a:defRPr>
            </a:lvl1pPr>
            <a:lvl2pPr marL="914400" lvl="1" indent="-311150" algn="l">
              <a:lnSpc>
                <a:spcPct val="115000"/>
              </a:lnSpc>
              <a:spcBef>
                <a:spcPts val="1600"/>
              </a:spcBef>
              <a:spcAft>
                <a:spcPts val="0"/>
              </a:spcAft>
              <a:buClr>
                <a:srgbClr val="000000"/>
              </a:buClr>
              <a:buSzPts val="1300"/>
              <a:buChar char="○"/>
              <a:defRPr sz="1300">
                <a:solidFill>
                  <a:srgbClr val="000000"/>
                </a:solidFill>
              </a:defRPr>
            </a:lvl2pPr>
            <a:lvl3pPr marL="1371600" lvl="2" indent="-311150" algn="l">
              <a:lnSpc>
                <a:spcPct val="115000"/>
              </a:lnSpc>
              <a:spcBef>
                <a:spcPts val="1600"/>
              </a:spcBef>
              <a:spcAft>
                <a:spcPts val="0"/>
              </a:spcAft>
              <a:buClr>
                <a:srgbClr val="000000"/>
              </a:buClr>
              <a:buSzPts val="1300"/>
              <a:buChar char="■"/>
              <a:defRPr sz="1300">
                <a:solidFill>
                  <a:srgbClr val="000000"/>
                </a:solidFill>
              </a:defRPr>
            </a:lvl3pPr>
            <a:lvl4pPr marL="1828800" lvl="3" indent="-311150" algn="l">
              <a:lnSpc>
                <a:spcPct val="115000"/>
              </a:lnSpc>
              <a:spcBef>
                <a:spcPts val="1600"/>
              </a:spcBef>
              <a:spcAft>
                <a:spcPts val="0"/>
              </a:spcAft>
              <a:buClr>
                <a:srgbClr val="000000"/>
              </a:buClr>
              <a:buSzPts val="1300"/>
              <a:buChar char="●"/>
              <a:defRPr sz="1300">
                <a:solidFill>
                  <a:srgbClr val="000000"/>
                </a:solidFill>
              </a:defRPr>
            </a:lvl4pPr>
            <a:lvl5pPr marL="2286000" lvl="4" indent="-311150" algn="l">
              <a:lnSpc>
                <a:spcPct val="115000"/>
              </a:lnSpc>
              <a:spcBef>
                <a:spcPts val="1600"/>
              </a:spcBef>
              <a:spcAft>
                <a:spcPts val="0"/>
              </a:spcAft>
              <a:buClr>
                <a:srgbClr val="000000"/>
              </a:buClr>
              <a:buSzPts val="1300"/>
              <a:buChar char="○"/>
              <a:defRPr sz="1300">
                <a:solidFill>
                  <a:srgbClr val="000000"/>
                </a:solidFill>
              </a:defRPr>
            </a:lvl5pPr>
            <a:lvl6pPr marL="2743200" lvl="5" indent="-311150" algn="l">
              <a:lnSpc>
                <a:spcPct val="115000"/>
              </a:lnSpc>
              <a:spcBef>
                <a:spcPts val="1600"/>
              </a:spcBef>
              <a:spcAft>
                <a:spcPts val="0"/>
              </a:spcAft>
              <a:buClr>
                <a:srgbClr val="000000"/>
              </a:buClr>
              <a:buSzPts val="1300"/>
              <a:buChar char="■"/>
              <a:defRPr sz="1300">
                <a:solidFill>
                  <a:srgbClr val="000000"/>
                </a:solidFill>
              </a:defRPr>
            </a:lvl6pPr>
            <a:lvl7pPr marL="3200400" lvl="6" indent="-311150" algn="l">
              <a:lnSpc>
                <a:spcPct val="115000"/>
              </a:lnSpc>
              <a:spcBef>
                <a:spcPts val="1600"/>
              </a:spcBef>
              <a:spcAft>
                <a:spcPts val="0"/>
              </a:spcAft>
              <a:buClr>
                <a:srgbClr val="000000"/>
              </a:buClr>
              <a:buSzPts val="1300"/>
              <a:buChar char="●"/>
              <a:defRPr sz="1300">
                <a:solidFill>
                  <a:srgbClr val="000000"/>
                </a:solidFill>
              </a:defRPr>
            </a:lvl7pPr>
            <a:lvl8pPr marL="3657600" lvl="7" indent="-311150" algn="l">
              <a:lnSpc>
                <a:spcPct val="115000"/>
              </a:lnSpc>
              <a:spcBef>
                <a:spcPts val="1600"/>
              </a:spcBef>
              <a:spcAft>
                <a:spcPts val="0"/>
              </a:spcAft>
              <a:buClr>
                <a:srgbClr val="000000"/>
              </a:buClr>
              <a:buSzPts val="1300"/>
              <a:buChar char="○"/>
              <a:defRPr sz="1300">
                <a:solidFill>
                  <a:srgbClr val="000000"/>
                </a:solidFill>
              </a:defRPr>
            </a:lvl8pPr>
            <a:lvl9pPr marL="4114800" lvl="8" indent="-311150" algn="l">
              <a:lnSpc>
                <a:spcPct val="115000"/>
              </a:lnSpc>
              <a:spcBef>
                <a:spcPts val="1600"/>
              </a:spcBef>
              <a:spcAft>
                <a:spcPts val="1600"/>
              </a:spcAft>
              <a:buClr>
                <a:srgbClr val="000000"/>
              </a:buClr>
              <a:buSzPts val="1300"/>
              <a:buChar char="■"/>
              <a:defRPr sz="1300">
                <a:solidFill>
                  <a:srgbClr val="000000"/>
                </a:solidFill>
              </a:defRPr>
            </a:lvl9pPr>
          </a:lstStyle>
          <a:p>
            <a:endParaRPr/>
          </a:p>
        </p:txBody>
      </p:sp>
      <p:sp>
        <p:nvSpPr>
          <p:cNvPr id="120" name="Google Shape;120;p9"/>
          <p:cNvSpPr txBox="1">
            <a:spLocks noGrp="1"/>
          </p:cNvSpPr>
          <p:nvPr>
            <p:ph type="body" idx="2"/>
          </p:nvPr>
        </p:nvSpPr>
        <p:spPr>
          <a:xfrm>
            <a:off x="192625" y="2902275"/>
            <a:ext cx="8715300" cy="3065400"/>
          </a:xfrm>
          <a:prstGeom prst="rect">
            <a:avLst/>
          </a:prstGeom>
          <a:solidFill>
            <a:srgbClr val="FBAF33">
              <a:alpha val="25882"/>
            </a:srgbClr>
          </a:solidFill>
          <a:ln w="9525" cap="flat" cmpd="sng">
            <a:solidFill>
              <a:srgbClr val="FBAF33"/>
            </a:solidFill>
            <a:prstDash val="solid"/>
            <a:round/>
            <a:headEnd type="none" w="sm" len="sm"/>
            <a:tailEnd type="none" w="sm" len="sm"/>
          </a:ln>
        </p:spPr>
        <p:txBody>
          <a:bodyPr spcFirstLastPara="1" wrap="square" lIns="91425" tIns="91425" rIns="91425" bIns="91425" anchor="t" anchorCtr="0">
            <a:noAutofit/>
          </a:bodyPr>
          <a:lstStyle>
            <a:lvl1pPr marL="457200" lvl="0" indent="-311150" algn="l">
              <a:lnSpc>
                <a:spcPct val="115000"/>
              </a:lnSpc>
              <a:spcBef>
                <a:spcPts val="0"/>
              </a:spcBef>
              <a:spcAft>
                <a:spcPts val="0"/>
              </a:spcAft>
              <a:buClr>
                <a:srgbClr val="000000"/>
              </a:buClr>
              <a:buSzPts val="1300"/>
              <a:buChar char="●"/>
              <a:defRPr sz="1300">
                <a:solidFill>
                  <a:srgbClr val="000000"/>
                </a:solidFill>
              </a:defRPr>
            </a:lvl1pPr>
            <a:lvl2pPr marL="914400" lvl="1" indent="-311150" algn="l">
              <a:lnSpc>
                <a:spcPct val="115000"/>
              </a:lnSpc>
              <a:spcBef>
                <a:spcPts val="1600"/>
              </a:spcBef>
              <a:spcAft>
                <a:spcPts val="0"/>
              </a:spcAft>
              <a:buClr>
                <a:srgbClr val="000000"/>
              </a:buClr>
              <a:buSzPts val="1300"/>
              <a:buChar char="○"/>
              <a:defRPr sz="1300">
                <a:solidFill>
                  <a:srgbClr val="000000"/>
                </a:solidFill>
              </a:defRPr>
            </a:lvl2pPr>
            <a:lvl3pPr marL="1371600" lvl="2" indent="-311150" algn="l">
              <a:lnSpc>
                <a:spcPct val="115000"/>
              </a:lnSpc>
              <a:spcBef>
                <a:spcPts val="1600"/>
              </a:spcBef>
              <a:spcAft>
                <a:spcPts val="0"/>
              </a:spcAft>
              <a:buClr>
                <a:srgbClr val="000000"/>
              </a:buClr>
              <a:buSzPts val="1300"/>
              <a:buChar char="■"/>
              <a:defRPr sz="1300">
                <a:solidFill>
                  <a:srgbClr val="000000"/>
                </a:solidFill>
              </a:defRPr>
            </a:lvl3pPr>
            <a:lvl4pPr marL="1828800" lvl="3" indent="-311150" algn="l">
              <a:lnSpc>
                <a:spcPct val="115000"/>
              </a:lnSpc>
              <a:spcBef>
                <a:spcPts val="1600"/>
              </a:spcBef>
              <a:spcAft>
                <a:spcPts val="0"/>
              </a:spcAft>
              <a:buClr>
                <a:srgbClr val="000000"/>
              </a:buClr>
              <a:buSzPts val="1300"/>
              <a:buChar char="●"/>
              <a:defRPr sz="1300">
                <a:solidFill>
                  <a:srgbClr val="000000"/>
                </a:solidFill>
              </a:defRPr>
            </a:lvl4pPr>
            <a:lvl5pPr marL="2286000" lvl="4" indent="-311150" algn="l">
              <a:lnSpc>
                <a:spcPct val="115000"/>
              </a:lnSpc>
              <a:spcBef>
                <a:spcPts val="1600"/>
              </a:spcBef>
              <a:spcAft>
                <a:spcPts val="0"/>
              </a:spcAft>
              <a:buClr>
                <a:srgbClr val="000000"/>
              </a:buClr>
              <a:buSzPts val="1300"/>
              <a:buChar char="○"/>
              <a:defRPr sz="1300">
                <a:solidFill>
                  <a:srgbClr val="000000"/>
                </a:solidFill>
              </a:defRPr>
            </a:lvl5pPr>
            <a:lvl6pPr marL="2743200" lvl="5" indent="-311150" algn="l">
              <a:lnSpc>
                <a:spcPct val="115000"/>
              </a:lnSpc>
              <a:spcBef>
                <a:spcPts val="1600"/>
              </a:spcBef>
              <a:spcAft>
                <a:spcPts val="0"/>
              </a:spcAft>
              <a:buClr>
                <a:srgbClr val="000000"/>
              </a:buClr>
              <a:buSzPts val="1300"/>
              <a:buChar char="■"/>
              <a:defRPr sz="1300">
                <a:solidFill>
                  <a:srgbClr val="000000"/>
                </a:solidFill>
              </a:defRPr>
            </a:lvl6pPr>
            <a:lvl7pPr marL="3200400" lvl="6" indent="-311150" algn="l">
              <a:lnSpc>
                <a:spcPct val="115000"/>
              </a:lnSpc>
              <a:spcBef>
                <a:spcPts val="1600"/>
              </a:spcBef>
              <a:spcAft>
                <a:spcPts val="0"/>
              </a:spcAft>
              <a:buClr>
                <a:srgbClr val="000000"/>
              </a:buClr>
              <a:buSzPts val="1300"/>
              <a:buChar char="●"/>
              <a:defRPr sz="1300">
                <a:solidFill>
                  <a:srgbClr val="000000"/>
                </a:solidFill>
              </a:defRPr>
            </a:lvl7pPr>
            <a:lvl8pPr marL="3657600" lvl="7" indent="-311150" algn="l">
              <a:lnSpc>
                <a:spcPct val="115000"/>
              </a:lnSpc>
              <a:spcBef>
                <a:spcPts val="1600"/>
              </a:spcBef>
              <a:spcAft>
                <a:spcPts val="0"/>
              </a:spcAft>
              <a:buClr>
                <a:srgbClr val="000000"/>
              </a:buClr>
              <a:buSzPts val="1300"/>
              <a:buChar char="○"/>
              <a:defRPr sz="1300">
                <a:solidFill>
                  <a:srgbClr val="000000"/>
                </a:solidFill>
              </a:defRPr>
            </a:lvl8pPr>
            <a:lvl9pPr marL="4114800" lvl="8" indent="-311150" algn="l">
              <a:lnSpc>
                <a:spcPct val="115000"/>
              </a:lnSpc>
              <a:spcBef>
                <a:spcPts val="1600"/>
              </a:spcBef>
              <a:spcAft>
                <a:spcPts val="1600"/>
              </a:spcAft>
              <a:buClr>
                <a:srgbClr val="000000"/>
              </a:buClr>
              <a:buSzPts val="1300"/>
              <a:buChar char="■"/>
              <a:defRPr sz="1300">
                <a:solidFill>
                  <a:srgbClr val="000000"/>
                </a:solidFill>
              </a:defRPr>
            </a:lvl9pPr>
          </a:lstStyle>
          <a:p>
            <a:endParaRPr/>
          </a:p>
        </p:txBody>
      </p:sp>
    </p:spTree>
  </p:cSld>
  <p:clrMapOvr>
    <a:masterClrMapping/>
  </p:clrMapOvr>
  <p:extLst>
    <p:ext uri="{DCECCB84-F9BA-43D5-87BE-67443E8EF086}">
      <p15:sldGuideLst xmlns:p15="http://schemas.microsoft.com/office/powerpoint/2012/main">
        <p15:guide id="1" orient="horz" pos="611">
          <p15:clr>
            <a:srgbClr val="FA7B17"/>
          </p15:clr>
        </p15:guide>
        <p15:guide id="2" orient="horz" pos="936">
          <p15:clr>
            <a:srgbClr val="FA7B17"/>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7"/>
        <p:cNvGrpSpPr/>
        <p:nvPr/>
      </p:nvGrpSpPr>
      <p:grpSpPr>
        <a:xfrm>
          <a:off x="0" y="0"/>
          <a:ext cx="0" cy="0"/>
          <a:chOff x="0" y="0"/>
          <a:chExt cx="0" cy="0"/>
        </a:xfrm>
      </p:grpSpPr>
      <p:sp>
        <p:nvSpPr>
          <p:cNvPr id="128" name="Google Shape;128;p11"/>
          <p:cNvSpPr txBox="1">
            <a:spLocks noGrp="1"/>
          </p:cNvSpPr>
          <p:nvPr>
            <p:ph type="dt" idx="10"/>
          </p:nvPr>
        </p:nvSpPr>
        <p:spPr>
          <a:xfrm>
            <a:off x="629698" y="6366946"/>
            <a:ext cx="2060830" cy="365734"/>
          </a:xfrm>
          <a:prstGeom prst="rect">
            <a:avLst/>
          </a:prstGeom>
          <a:noFill/>
          <a:ln>
            <a:noFill/>
          </a:ln>
        </p:spPr>
        <p:txBody>
          <a:bodyPr spcFirstLastPara="1" wrap="square" lIns="109700" tIns="54850" rIns="109700" bIns="54850" anchor="ctr" anchorCtr="0">
            <a:noAutofit/>
          </a:bodyPr>
          <a:lstStyle>
            <a:lvl1pPr lvl="0" algn="l">
              <a:spcBef>
                <a:spcPts val="0"/>
              </a:spcBef>
              <a:spcAft>
                <a:spcPts val="0"/>
              </a:spcAft>
              <a:buSzPts val="1700"/>
              <a:buNone/>
              <a:defRPr/>
            </a:lvl1pPr>
            <a:lvl2pPr lvl="1" algn="l">
              <a:spcBef>
                <a:spcPts val="0"/>
              </a:spcBef>
              <a:spcAft>
                <a:spcPts val="0"/>
              </a:spcAft>
              <a:buSzPts val="1700"/>
              <a:buNone/>
              <a:defRPr/>
            </a:lvl2pPr>
            <a:lvl3pPr lvl="2" algn="l">
              <a:spcBef>
                <a:spcPts val="0"/>
              </a:spcBef>
              <a:spcAft>
                <a:spcPts val="0"/>
              </a:spcAft>
              <a:buSzPts val="1700"/>
              <a:buNone/>
              <a:defRPr/>
            </a:lvl3pPr>
            <a:lvl4pPr lvl="3" algn="l">
              <a:spcBef>
                <a:spcPts val="0"/>
              </a:spcBef>
              <a:spcAft>
                <a:spcPts val="0"/>
              </a:spcAft>
              <a:buSzPts val="1700"/>
              <a:buNone/>
              <a:defRPr/>
            </a:lvl4pPr>
            <a:lvl5pPr lvl="4" algn="l">
              <a:spcBef>
                <a:spcPts val="0"/>
              </a:spcBef>
              <a:spcAft>
                <a:spcPts val="0"/>
              </a:spcAft>
              <a:buSzPts val="1700"/>
              <a:buNone/>
              <a:defRPr/>
            </a:lvl5pPr>
            <a:lvl6pPr lvl="5" algn="l">
              <a:spcBef>
                <a:spcPts val="0"/>
              </a:spcBef>
              <a:spcAft>
                <a:spcPts val="0"/>
              </a:spcAft>
              <a:buSzPts val="1700"/>
              <a:buNone/>
              <a:defRPr/>
            </a:lvl6pPr>
            <a:lvl7pPr lvl="6" algn="l">
              <a:spcBef>
                <a:spcPts val="0"/>
              </a:spcBef>
              <a:spcAft>
                <a:spcPts val="0"/>
              </a:spcAft>
              <a:buSzPts val="1700"/>
              <a:buNone/>
              <a:defRPr/>
            </a:lvl7pPr>
            <a:lvl8pPr lvl="7" algn="l">
              <a:spcBef>
                <a:spcPts val="0"/>
              </a:spcBef>
              <a:spcAft>
                <a:spcPts val="0"/>
              </a:spcAft>
              <a:buSzPts val="1700"/>
              <a:buNone/>
              <a:defRPr/>
            </a:lvl8pPr>
            <a:lvl9pPr lvl="8" algn="l">
              <a:spcBef>
                <a:spcPts val="0"/>
              </a:spcBef>
              <a:spcAft>
                <a:spcPts val="0"/>
              </a:spcAft>
              <a:buSzPts val="1700"/>
              <a:buNone/>
              <a:defRPr/>
            </a:lvl9pPr>
          </a:lstStyle>
          <a:p>
            <a:endParaRPr/>
          </a:p>
        </p:txBody>
      </p:sp>
      <p:sp>
        <p:nvSpPr>
          <p:cNvPr id="129" name="Google Shape;129;p11"/>
          <p:cNvSpPr txBox="1">
            <a:spLocks noGrp="1"/>
          </p:cNvSpPr>
          <p:nvPr>
            <p:ph type="ftr" idx="11"/>
          </p:nvPr>
        </p:nvSpPr>
        <p:spPr>
          <a:xfrm>
            <a:off x="3033998" y="6366946"/>
            <a:ext cx="3091243" cy="365734"/>
          </a:xfrm>
          <a:prstGeom prst="rect">
            <a:avLst/>
          </a:prstGeom>
          <a:noFill/>
          <a:ln>
            <a:noFill/>
          </a:ln>
        </p:spPr>
        <p:txBody>
          <a:bodyPr spcFirstLastPara="1" wrap="square" lIns="109700" tIns="54850" rIns="109700" bIns="54850" anchor="ctr" anchorCtr="0">
            <a:noAutofit/>
          </a:bodyPr>
          <a:lstStyle>
            <a:lvl1pPr lvl="0" algn="ctr">
              <a:spcBef>
                <a:spcPts val="0"/>
              </a:spcBef>
              <a:spcAft>
                <a:spcPts val="0"/>
              </a:spcAft>
              <a:buSzPts val="1700"/>
              <a:buNone/>
              <a:defRPr/>
            </a:lvl1pPr>
            <a:lvl2pPr lvl="1" algn="l">
              <a:spcBef>
                <a:spcPts val="0"/>
              </a:spcBef>
              <a:spcAft>
                <a:spcPts val="0"/>
              </a:spcAft>
              <a:buSzPts val="1700"/>
              <a:buNone/>
              <a:defRPr/>
            </a:lvl2pPr>
            <a:lvl3pPr lvl="2" algn="l">
              <a:spcBef>
                <a:spcPts val="0"/>
              </a:spcBef>
              <a:spcAft>
                <a:spcPts val="0"/>
              </a:spcAft>
              <a:buSzPts val="1700"/>
              <a:buNone/>
              <a:defRPr/>
            </a:lvl3pPr>
            <a:lvl4pPr lvl="3" algn="l">
              <a:spcBef>
                <a:spcPts val="0"/>
              </a:spcBef>
              <a:spcAft>
                <a:spcPts val="0"/>
              </a:spcAft>
              <a:buSzPts val="1700"/>
              <a:buNone/>
              <a:defRPr/>
            </a:lvl4pPr>
            <a:lvl5pPr lvl="4" algn="l">
              <a:spcBef>
                <a:spcPts val="0"/>
              </a:spcBef>
              <a:spcAft>
                <a:spcPts val="0"/>
              </a:spcAft>
              <a:buSzPts val="1700"/>
              <a:buNone/>
              <a:defRPr/>
            </a:lvl5pPr>
            <a:lvl6pPr lvl="5" algn="l">
              <a:spcBef>
                <a:spcPts val="0"/>
              </a:spcBef>
              <a:spcAft>
                <a:spcPts val="0"/>
              </a:spcAft>
              <a:buSzPts val="1700"/>
              <a:buNone/>
              <a:defRPr/>
            </a:lvl6pPr>
            <a:lvl7pPr lvl="6" algn="l">
              <a:spcBef>
                <a:spcPts val="0"/>
              </a:spcBef>
              <a:spcAft>
                <a:spcPts val="0"/>
              </a:spcAft>
              <a:buSzPts val="1700"/>
              <a:buNone/>
              <a:defRPr/>
            </a:lvl7pPr>
            <a:lvl8pPr lvl="7" algn="l">
              <a:spcBef>
                <a:spcPts val="0"/>
              </a:spcBef>
              <a:spcAft>
                <a:spcPts val="0"/>
              </a:spcAft>
              <a:buSzPts val="1700"/>
              <a:buNone/>
              <a:defRPr/>
            </a:lvl8pPr>
            <a:lvl9pPr lvl="8" algn="l">
              <a:spcBef>
                <a:spcPts val="0"/>
              </a:spcBef>
              <a:spcAft>
                <a:spcPts val="0"/>
              </a:spcAft>
              <a:buSzPts val="1700"/>
              <a:buNone/>
              <a:defRPr/>
            </a:lvl9pPr>
          </a:lstStyle>
          <a:p>
            <a:endParaRPr/>
          </a:p>
        </p:txBody>
      </p:sp>
      <p:sp>
        <p:nvSpPr>
          <p:cNvPr id="130" name="Google Shape;130;p11"/>
          <p:cNvSpPr txBox="1">
            <a:spLocks noGrp="1"/>
          </p:cNvSpPr>
          <p:nvPr>
            <p:ph type="sldNum" idx="12"/>
          </p:nvPr>
        </p:nvSpPr>
        <p:spPr>
          <a:xfrm>
            <a:off x="6468713" y="6366946"/>
            <a:ext cx="2060830" cy="365734"/>
          </a:xfrm>
          <a:prstGeom prst="rect">
            <a:avLst/>
          </a:prstGeom>
          <a:noFill/>
          <a:ln>
            <a:noFill/>
          </a:ln>
        </p:spPr>
        <p:txBody>
          <a:bodyPr spcFirstLastPara="1" wrap="square" lIns="109700" tIns="54850" rIns="109700" bIns="54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1"/>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9" name="Google Shape;9;p1"/>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142997" y="6316355"/>
            <a:ext cx="481175" cy="374808"/>
          </a:xfrm>
          <a:prstGeom prst="rect">
            <a:avLst/>
          </a:prstGeom>
          <a:noFill/>
          <a:ln>
            <a:noFill/>
          </a:ln>
        </p:spPr>
      </p:pic>
      <p:sp>
        <p:nvSpPr>
          <p:cNvPr id="10" name="Google Shape;10;p1"/>
          <p:cNvSpPr txBox="1"/>
          <p:nvPr/>
        </p:nvSpPr>
        <p:spPr>
          <a:xfrm>
            <a:off x="624175" y="6323375"/>
            <a:ext cx="8519700" cy="399900"/>
          </a:xfrm>
          <a:prstGeom prst="rect">
            <a:avLst/>
          </a:prstGeom>
          <a:noFill/>
          <a:ln>
            <a:noFill/>
          </a:ln>
        </p:spPr>
        <p:txBody>
          <a:bodyPr spcFirstLastPara="1" wrap="square" lIns="73150" tIns="91425" rIns="91425" bIns="91425" anchor="ctr" anchorCtr="0">
            <a:noAutofit/>
          </a:bodyPr>
          <a:lstStyle/>
          <a:p>
            <a:pPr marL="0" marR="0" lvl="0" indent="0" algn="l" rtl="0">
              <a:lnSpc>
                <a:spcPct val="115000"/>
              </a:lnSpc>
              <a:spcBef>
                <a:spcPts val="0"/>
              </a:spcBef>
              <a:spcAft>
                <a:spcPts val="0"/>
              </a:spcAft>
              <a:buClr>
                <a:schemeClr val="dk1"/>
              </a:buClr>
              <a:buSzPts val="1100"/>
              <a:buFont typeface="Arial"/>
              <a:buNone/>
            </a:pPr>
            <a:r>
              <a:rPr lang="en" sz="1200" b="0" i="0" u="none" strike="noStrike" cap="none">
                <a:solidFill>
                  <a:srgbClr val="000000"/>
                </a:solidFill>
                <a:highlight>
                  <a:srgbClr val="FBAF33"/>
                </a:highlight>
                <a:latin typeface="Arial"/>
                <a:ea typeface="Arial"/>
                <a:cs typeface="Arial"/>
                <a:sym typeface="Arial"/>
              </a:rPr>
              <a:t>K̓TSI H̓A̓GI̓UƛA</a:t>
            </a:r>
            <a:r>
              <a:rPr lang="en" sz="1200" b="1" i="0" u="none" strike="noStrike" cap="none">
                <a:solidFill>
                  <a:srgbClr val="000000"/>
                </a:solidFill>
                <a:highlight>
                  <a:srgbClr val="FBAF33"/>
                </a:highlight>
                <a:latin typeface="Comfortaa"/>
                <a:ea typeface="Comfortaa"/>
                <a:cs typeface="Comfortaa"/>
                <a:sym typeface="Comfortaa"/>
              </a:rPr>
              <a:t> - DON’T OVERHARVEST</a:t>
            </a:r>
            <a:r>
              <a:rPr lang="en" sz="1200" b="0" i="0" u="none" strike="noStrike" cap="none">
                <a:solidFill>
                  <a:srgbClr val="000000"/>
                </a:solidFill>
                <a:latin typeface="Comfortaa"/>
                <a:ea typeface="Comfortaa"/>
                <a:cs typeface="Comfortaa"/>
                <a:sym typeface="Comfortaa"/>
              </a:rPr>
              <a:t> </a:t>
            </a:r>
            <a:r>
              <a:rPr lang="en" sz="1200" b="1" i="0" u="none" strike="noStrike" cap="none">
                <a:solidFill>
                  <a:srgbClr val="72501D"/>
                </a:solidFill>
                <a:latin typeface="Comfortaa"/>
                <a:ea typeface="Comfortaa"/>
                <a:cs typeface="Comfortaa"/>
                <a:sym typeface="Comfortaa"/>
              </a:rPr>
              <a:t>| </a:t>
            </a:r>
            <a:r>
              <a:rPr lang="en" sz="1200" b="1" i="0" u="none" strike="noStrike" cap="none">
                <a:solidFill>
                  <a:srgbClr val="72501D"/>
                </a:solidFill>
                <a:highlight>
                  <a:srgbClr val="FFFFFF"/>
                </a:highlight>
                <a:latin typeface="Comfortaa"/>
                <a:ea typeface="Comfortaa"/>
                <a:cs typeface="Comfortaa"/>
                <a:sym typeface="Comfortaa"/>
              </a:rPr>
              <a:t>HERRING HANDBOOK</a:t>
            </a:r>
            <a:endParaRPr sz="1200" b="1" i="0" u="none" strike="noStrike" cap="none">
              <a:solidFill>
                <a:srgbClr val="72501D"/>
              </a:solidFill>
              <a:highlight>
                <a:srgbClr val="FFFFFF"/>
              </a:highlight>
              <a:latin typeface="Comfortaa"/>
              <a:ea typeface="Comfortaa"/>
              <a:cs typeface="Comfortaa"/>
              <a:sym typeface="Comfortaa"/>
            </a:endParaRPr>
          </a:p>
        </p:txBody>
      </p:sp>
      <p:sp>
        <p:nvSpPr>
          <p:cNvPr id="2" name="MSIPCMContentMarking" descr="{&quot;HashCode&quot;:-1264680268,&quot;Placement&quot;:&quot;Footer&quot;,&quot;Top&quot;:516.65155,&quot;Left&quot;:326.046448,&quot;SlideWidth&quot;:720,&quot;SlideHeight&quot;:540}">
            <a:extLst>
              <a:ext uri="{FF2B5EF4-FFF2-40B4-BE49-F238E27FC236}">
                <a16:creationId xmlns:a16="http://schemas.microsoft.com/office/drawing/2014/main" id="{ED3326EB-B2FA-4E54-9695-8C271C97F030}"/>
              </a:ext>
            </a:extLst>
          </p:cNvPr>
          <p:cNvSpPr txBox="1"/>
          <p:nvPr userDrawn="1"/>
        </p:nvSpPr>
        <p:spPr>
          <a:xfrm>
            <a:off x="4140790" y="6561475"/>
            <a:ext cx="862419" cy="296525"/>
          </a:xfrm>
          <a:prstGeom prst="rect">
            <a:avLst/>
          </a:prstGeom>
          <a:noFill/>
        </p:spPr>
        <p:txBody>
          <a:bodyPr vert="horz" wrap="square" lIns="0" tIns="0" rIns="0" bIns="0" rtlCol="0" anchor="ctr" anchorCtr="1">
            <a:spAutoFit/>
          </a:bodyPr>
          <a:lstStyle/>
          <a:p>
            <a:pPr algn="ctr">
              <a:spcBef>
                <a:spcPts val="0"/>
              </a:spcBef>
              <a:spcAft>
                <a:spcPts val="0"/>
              </a:spcAft>
            </a:pPr>
            <a:r>
              <a:rPr lang="en-AU" sz="1200">
                <a:solidFill>
                  <a:srgbClr val="000000"/>
                </a:solidFill>
                <a:latin typeface="Calibri" panose="020F0502020204030204" pitchFamily="34" charset="0"/>
              </a:rPr>
              <a:t>OFFICIAL</a:t>
            </a: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1"/>
        <p:cNvGrpSpPr/>
        <p:nvPr/>
      </p:nvGrpSpPr>
      <p:grpSpPr>
        <a:xfrm>
          <a:off x="0" y="0"/>
          <a:ext cx="0" cy="0"/>
          <a:chOff x="0" y="0"/>
          <a:chExt cx="0" cy="0"/>
        </a:xfrm>
      </p:grpSpPr>
      <p:sp>
        <p:nvSpPr>
          <p:cNvPr id="122" name="Google Shape;122;p10"/>
          <p:cNvSpPr txBox="1">
            <a:spLocks noGrp="1"/>
          </p:cNvSpPr>
          <p:nvPr>
            <p:ph type="title"/>
          </p:nvPr>
        </p:nvSpPr>
        <p:spPr>
          <a:xfrm>
            <a:off x="629698" y="365735"/>
            <a:ext cx="7899845" cy="1327772"/>
          </a:xfrm>
          <a:prstGeom prst="rect">
            <a:avLst/>
          </a:prstGeom>
          <a:noFill/>
          <a:ln>
            <a:noFill/>
          </a:ln>
        </p:spPr>
        <p:txBody>
          <a:bodyPr spcFirstLastPara="1" wrap="square" lIns="109700" tIns="54850" rIns="109700" bIns="5485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700"/>
              <a:buNone/>
              <a:defRPr sz="2200"/>
            </a:lvl2pPr>
            <a:lvl3pPr lvl="2">
              <a:spcBef>
                <a:spcPts val="0"/>
              </a:spcBef>
              <a:spcAft>
                <a:spcPts val="0"/>
              </a:spcAft>
              <a:buSzPts val="1700"/>
              <a:buNone/>
              <a:defRPr sz="2200"/>
            </a:lvl3pPr>
            <a:lvl4pPr lvl="3">
              <a:spcBef>
                <a:spcPts val="0"/>
              </a:spcBef>
              <a:spcAft>
                <a:spcPts val="0"/>
              </a:spcAft>
              <a:buSzPts val="1700"/>
              <a:buNone/>
              <a:defRPr sz="2200"/>
            </a:lvl4pPr>
            <a:lvl5pPr lvl="4">
              <a:spcBef>
                <a:spcPts val="0"/>
              </a:spcBef>
              <a:spcAft>
                <a:spcPts val="0"/>
              </a:spcAft>
              <a:buSzPts val="1700"/>
              <a:buNone/>
              <a:defRPr sz="2200"/>
            </a:lvl5pPr>
            <a:lvl6pPr lvl="5">
              <a:spcBef>
                <a:spcPts val="0"/>
              </a:spcBef>
              <a:spcAft>
                <a:spcPts val="0"/>
              </a:spcAft>
              <a:buSzPts val="1700"/>
              <a:buNone/>
              <a:defRPr sz="2200"/>
            </a:lvl6pPr>
            <a:lvl7pPr lvl="6">
              <a:spcBef>
                <a:spcPts val="0"/>
              </a:spcBef>
              <a:spcAft>
                <a:spcPts val="0"/>
              </a:spcAft>
              <a:buSzPts val="1700"/>
              <a:buNone/>
              <a:defRPr sz="2200"/>
            </a:lvl7pPr>
            <a:lvl8pPr lvl="7">
              <a:spcBef>
                <a:spcPts val="0"/>
              </a:spcBef>
              <a:spcAft>
                <a:spcPts val="0"/>
              </a:spcAft>
              <a:buSzPts val="1700"/>
              <a:buNone/>
              <a:defRPr sz="2200"/>
            </a:lvl8pPr>
            <a:lvl9pPr lvl="8">
              <a:spcBef>
                <a:spcPts val="0"/>
              </a:spcBef>
              <a:spcAft>
                <a:spcPts val="0"/>
              </a:spcAft>
              <a:buSzPts val="1700"/>
              <a:buNone/>
              <a:defRPr sz="2200"/>
            </a:lvl9pPr>
          </a:lstStyle>
          <a:p>
            <a:endParaRPr/>
          </a:p>
        </p:txBody>
      </p:sp>
      <p:sp>
        <p:nvSpPr>
          <p:cNvPr id="123" name="Google Shape;123;p10"/>
          <p:cNvSpPr txBox="1">
            <a:spLocks noGrp="1"/>
          </p:cNvSpPr>
          <p:nvPr>
            <p:ph type="body" idx="1"/>
          </p:nvPr>
        </p:nvSpPr>
        <p:spPr>
          <a:xfrm>
            <a:off x="629698" y="1828668"/>
            <a:ext cx="7899845" cy="4358591"/>
          </a:xfrm>
          <a:prstGeom prst="rect">
            <a:avLst/>
          </a:prstGeom>
          <a:noFill/>
          <a:ln>
            <a:noFill/>
          </a:ln>
        </p:spPr>
        <p:txBody>
          <a:bodyPr spcFirstLastPara="1" wrap="square" lIns="109700" tIns="54850" rIns="109700" bIns="5485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4" name="Google Shape;124;p10"/>
          <p:cNvSpPr txBox="1">
            <a:spLocks noGrp="1"/>
          </p:cNvSpPr>
          <p:nvPr>
            <p:ph type="dt" idx="10"/>
          </p:nvPr>
        </p:nvSpPr>
        <p:spPr>
          <a:xfrm>
            <a:off x="629698" y="6366946"/>
            <a:ext cx="2060830" cy="365734"/>
          </a:xfrm>
          <a:prstGeom prst="rect">
            <a:avLst/>
          </a:prstGeom>
          <a:noFill/>
          <a:ln>
            <a:noFill/>
          </a:ln>
        </p:spPr>
        <p:txBody>
          <a:bodyPr spcFirstLastPara="1" wrap="square" lIns="109700" tIns="54850" rIns="109700" bIns="54850" anchor="ctr" anchorCtr="0">
            <a:noAutofit/>
          </a:bodyPr>
          <a:lstStyle>
            <a:lvl1pPr marR="0" lvl="0" algn="l" rtl="0">
              <a:spcBef>
                <a:spcPts val="0"/>
              </a:spcBef>
              <a:spcAft>
                <a:spcPts val="0"/>
              </a:spcAft>
              <a:buSzPts val="17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700"/>
              <a:buNone/>
              <a:defRPr sz="2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700"/>
              <a:buNone/>
              <a:defRPr sz="2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700"/>
              <a:buNone/>
              <a:defRPr sz="2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700"/>
              <a:buNone/>
              <a:defRPr sz="2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700"/>
              <a:buNone/>
              <a:defRPr sz="2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700"/>
              <a:buNone/>
              <a:defRPr sz="2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700"/>
              <a:buNone/>
              <a:defRPr sz="2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700"/>
              <a:buNone/>
              <a:defRPr sz="2200" b="0" i="0" u="none" strike="noStrike" cap="none">
                <a:solidFill>
                  <a:schemeClr val="dk1"/>
                </a:solidFill>
                <a:latin typeface="Calibri"/>
                <a:ea typeface="Calibri"/>
                <a:cs typeface="Calibri"/>
                <a:sym typeface="Calibri"/>
              </a:defRPr>
            </a:lvl9pPr>
          </a:lstStyle>
          <a:p>
            <a:endParaRPr/>
          </a:p>
        </p:txBody>
      </p:sp>
      <p:sp>
        <p:nvSpPr>
          <p:cNvPr id="125" name="Google Shape;125;p10"/>
          <p:cNvSpPr txBox="1">
            <a:spLocks noGrp="1"/>
          </p:cNvSpPr>
          <p:nvPr>
            <p:ph type="ftr" idx="11"/>
          </p:nvPr>
        </p:nvSpPr>
        <p:spPr>
          <a:xfrm>
            <a:off x="3033998" y="6366946"/>
            <a:ext cx="3091243" cy="365734"/>
          </a:xfrm>
          <a:prstGeom prst="rect">
            <a:avLst/>
          </a:prstGeom>
          <a:noFill/>
          <a:ln>
            <a:noFill/>
          </a:ln>
        </p:spPr>
        <p:txBody>
          <a:bodyPr spcFirstLastPara="1" wrap="square" lIns="109700" tIns="54850" rIns="109700" bIns="54850" anchor="ctr" anchorCtr="0">
            <a:noAutofit/>
          </a:bodyPr>
          <a:lstStyle>
            <a:lvl1pPr marR="0" lvl="0" algn="ctr" rtl="0">
              <a:spcBef>
                <a:spcPts val="0"/>
              </a:spcBef>
              <a:spcAft>
                <a:spcPts val="0"/>
              </a:spcAft>
              <a:buSzPts val="17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700"/>
              <a:buNone/>
              <a:defRPr sz="2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700"/>
              <a:buNone/>
              <a:defRPr sz="2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700"/>
              <a:buNone/>
              <a:defRPr sz="2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700"/>
              <a:buNone/>
              <a:defRPr sz="2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700"/>
              <a:buNone/>
              <a:defRPr sz="2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700"/>
              <a:buNone/>
              <a:defRPr sz="2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700"/>
              <a:buNone/>
              <a:defRPr sz="2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700"/>
              <a:buNone/>
              <a:defRPr sz="2200" b="0" i="0" u="none" strike="noStrike" cap="none">
                <a:solidFill>
                  <a:schemeClr val="dk1"/>
                </a:solidFill>
                <a:latin typeface="Calibri"/>
                <a:ea typeface="Calibri"/>
                <a:cs typeface="Calibri"/>
                <a:sym typeface="Calibri"/>
              </a:defRPr>
            </a:lvl9pPr>
          </a:lstStyle>
          <a:p>
            <a:endParaRPr/>
          </a:p>
        </p:txBody>
      </p:sp>
      <p:sp>
        <p:nvSpPr>
          <p:cNvPr id="126" name="Google Shape;126;p10"/>
          <p:cNvSpPr txBox="1">
            <a:spLocks noGrp="1"/>
          </p:cNvSpPr>
          <p:nvPr>
            <p:ph type="sldNum" idx="12"/>
          </p:nvPr>
        </p:nvSpPr>
        <p:spPr>
          <a:xfrm>
            <a:off x="6468713" y="6366946"/>
            <a:ext cx="2060830" cy="365734"/>
          </a:xfrm>
          <a:prstGeom prst="rect">
            <a:avLst/>
          </a:prstGeom>
          <a:noFill/>
          <a:ln>
            <a:noFill/>
          </a:ln>
        </p:spPr>
        <p:txBody>
          <a:bodyPr spcFirstLastPara="1" wrap="square" lIns="109700" tIns="54850" rIns="109700" bIns="5485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2" name="MSIPCMContentMarking" descr="{&quot;HashCode&quot;:-1264680268,&quot;Placement&quot;:&quot;Footer&quot;,&quot;Top&quot;:516.65155,&quot;Left&quot;:326.046448,&quot;SlideWidth&quot;:720,&quot;SlideHeight&quot;:540}">
            <a:extLst>
              <a:ext uri="{FF2B5EF4-FFF2-40B4-BE49-F238E27FC236}">
                <a16:creationId xmlns:a16="http://schemas.microsoft.com/office/drawing/2014/main" id="{D87820AE-0818-4F8A-A416-B6444778B14D}"/>
              </a:ext>
            </a:extLst>
          </p:cNvPr>
          <p:cNvSpPr txBox="1"/>
          <p:nvPr userDrawn="1"/>
        </p:nvSpPr>
        <p:spPr>
          <a:xfrm>
            <a:off x="4140790" y="6561475"/>
            <a:ext cx="862419" cy="296525"/>
          </a:xfrm>
          <a:prstGeom prst="rect">
            <a:avLst/>
          </a:prstGeom>
          <a:noFill/>
        </p:spPr>
        <p:txBody>
          <a:bodyPr vert="horz" wrap="square" lIns="0" tIns="0" rIns="0" bIns="0" rtlCol="0" anchor="ctr" anchorCtr="1">
            <a:spAutoFit/>
          </a:bodyPr>
          <a:lstStyle/>
          <a:p>
            <a:pPr algn="ctr">
              <a:spcBef>
                <a:spcPts val="0"/>
              </a:spcBef>
              <a:spcAft>
                <a:spcPts val="0"/>
              </a:spcAft>
            </a:pPr>
            <a:r>
              <a:rPr lang="en-AU" sz="1200">
                <a:solidFill>
                  <a:srgbClr val="000000"/>
                </a:solidFill>
                <a:latin typeface="Calibri" panose="020F0502020204030204" pitchFamily="34" charset="0"/>
              </a:rPr>
              <a:t>OFFICIAL</a:t>
            </a:r>
          </a:p>
        </p:txBody>
      </p:sp>
    </p:spTree>
  </p:cSld>
  <p:clrMap bg1="lt1" tx1="dk1" bg2="dk2" tx2="lt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22.pn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9.xml"/><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25.png"/><Relationship Id="rId4" Type="http://schemas.openxmlformats.org/officeDocument/2006/relationships/image" Target="../media/image24.pn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9.xml"/><Relationship Id="rId6" Type="http://schemas.openxmlformats.org/officeDocument/2006/relationships/image" Target="../media/image25.png"/><Relationship Id="rId5" Type="http://schemas.openxmlformats.org/officeDocument/2006/relationships/image" Target="../media/image47.jpg"/><Relationship Id="rId4" Type="http://schemas.openxmlformats.org/officeDocument/2006/relationships/hyperlink" Target="http://www.youtube.com/watch?v=FF_4URQ1MrI"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9.xml"/><Relationship Id="rId5" Type="http://schemas.openxmlformats.org/officeDocument/2006/relationships/image" Target="../media/image25.png"/><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26.jpeg"/><Relationship Id="rId4" Type="http://schemas.openxmlformats.org/officeDocument/2006/relationships/image" Target="../media/image25.png"/></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9.xml"/><Relationship Id="rId5" Type="http://schemas.openxmlformats.org/officeDocument/2006/relationships/image" Target="../media/image25.png"/><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9.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2.xml"/><Relationship Id="rId1" Type="http://schemas.openxmlformats.org/officeDocument/2006/relationships/slideLayout" Target="../slideLayouts/slideLayout9.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3.xml"/><Relationship Id="rId1" Type="http://schemas.openxmlformats.org/officeDocument/2006/relationships/slideLayout" Target="../slideLayouts/slideLayout9.xml"/><Relationship Id="rId5" Type="http://schemas.openxmlformats.org/officeDocument/2006/relationships/image" Target="../media/image55.png"/><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58.png"/><Relationship Id="rId2" Type="http://schemas.openxmlformats.org/officeDocument/2006/relationships/notesSlide" Target="../notesSlides/notesSlide34.xml"/><Relationship Id="rId1" Type="http://schemas.openxmlformats.org/officeDocument/2006/relationships/slideLayout" Target="../slideLayouts/slideLayout9.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25.png"/></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6.xml"/><Relationship Id="rId1" Type="http://schemas.openxmlformats.org/officeDocument/2006/relationships/slideLayout" Target="../slideLayouts/slideLayout9.xml"/><Relationship Id="rId5" Type="http://schemas.openxmlformats.org/officeDocument/2006/relationships/image" Target="../media/image25.png"/><Relationship Id="rId4" Type="http://schemas.openxmlformats.org/officeDocument/2006/relationships/image" Target="../media/image24.png"/></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25.png"/><Relationship Id="rId4" Type="http://schemas.openxmlformats.org/officeDocument/2006/relationships/image" Target="../media/image24.png"/></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0.xml"/><Relationship Id="rId1" Type="http://schemas.openxmlformats.org/officeDocument/2006/relationships/slideLayout" Target="../slideLayouts/slideLayout9.xml"/><Relationship Id="rId5" Type="http://schemas.openxmlformats.org/officeDocument/2006/relationships/image" Target="../media/image25.png"/><Relationship Id="rId4" Type="http://schemas.openxmlformats.org/officeDocument/2006/relationships/image" Target="../media/image24.png"/></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1.xml"/><Relationship Id="rId1" Type="http://schemas.openxmlformats.org/officeDocument/2006/relationships/slideLayout" Target="../slideLayouts/slideLayout9.xml"/><Relationship Id="rId5" Type="http://schemas.openxmlformats.org/officeDocument/2006/relationships/image" Target="../media/image25.pn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2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35.png"/><Relationship Id="rId5" Type="http://schemas.openxmlformats.org/officeDocument/2006/relationships/image" Target="../media/image37.pn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pic>
        <p:nvPicPr>
          <p:cNvPr id="200" name="Google Shape;200;p22"/>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9236" y="0"/>
            <a:ext cx="9143997" cy="6858002"/>
          </a:xfrm>
          <a:prstGeom prst="rect">
            <a:avLst/>
          </a:prstGeom>
          <a:noFill/>
          <a:ln>
            <a:noFill/>
          </a:ln>
        </p:spPr>
      </p:pic>
      <p:sp>
        <p:nvSpPr>
          <p:cNvPr id="201" name="Google Shape;201;p22"/>
          <p:cNvSpPr txBox="1"/>
          <p:nvPr/>
        </p:nvSpPr>
        <p:spPr>
          <a:xfrm>
            <a:off x="1351261" y="337875"/>
            <a:ext cx="7615200" cy="342900"/>
          </a:xfrm>
          <a:prstGeom prst="rect">
            <a:avLst/>
          </a:prstGeom>
          <a:noFill/>
          <a:ln>
            <a:noFill/>
          </a:ln>
        </p:spPr>
        <p:txBody>
          <a:bodyPr spcFirstLastPara="1" wrap="square" lIns="0" tIns="38875" rIns="0" bIns="0" anchor="t" anchorCtr="0">
            <a:noAutofit/>
          </a:bodyPr>
          <a:lstStyle/>
          <a:p>
            <a:pPr marL="0" lvl="0" indent="0" algn="r" rtl="0">
              <a:spcBef>
                <a:spcPts val="0"/>
              </a:spcBef>
              <a:spcAft>
                <a:spcPts val="0"/>
              </a:spcAft>
              <a:buClr>
                <a:schemeClr val="dk1"/>
              </a:buClr>
              <a:buSzPts val="1100"/>
              <a:buFont typeface="Arial"/>
              <a:buNone/>
            </a:pPr>
            <a:r>
              <a:rPr lang="en" sz="2700" b="1" dirty="0">
                <a:solidFill>
                  <a:schemeClr val="lt1"/>
                </a:solidFill>
              </a:rPr>
              <a:t>Ecosystems and Edible Urchins</a:t>
            </a:r>
            <a:endParaRPr sz="2700" b="1" dirty="0">
              <a:solidFill>
                <a:schemeClr val="lt1"/>
              </a:solidFill>
            </a:endParaRPr>
          </a:p>
          <a:p>
            <a:pPr marL="0" marR="0" lvl="0" indent="0" algn="r" rtl="0">
              <a:lnSpc>
                <a:spcPct val="100000"/>
              </a:lnSpc>
              <a:spcBef>
                <a:spcPts val="0"/>
              </a:spcBef>
              <a:spcAft>
                <a:spcPts val="0"/>
              </a:spcAft>
              <a:buNone/>
            </a:pPr>
            <a:endParaRPr sz="2700" b="1" dirty="0">
              <a:solidFill>
                <a:srgbClr val="FFFFFF"/>
              </a:solidFill>
            </a:endParaRPr>
          </a:p>
        </p:txBody>
      </p:sp>
      <p:pic>
        <p:nvPicPr>
          <p:cNvPr id="202" name="Google Shape;202;p22"/>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9236" y="5827239"/>
            <a:ext cx="9144000" cy="102697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pic>
        <p:nvPicPr>
          <p:cNvPr id="306" name="Google Shape;306;p31"/>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0"/>
            <a:ext cx="9144003" cy="6857998"/>
          </a:xfrm>
          <a:prstGeom prst="rect">
            <a:avLst/>
          </a:prstGeom>
          <a:noFill/>
          <a:ln>
            <a:noFill/>
          </a:ln>
        </p:spPr>
      </p:pic>
      <p:sp>
        <p:nvSpPr>
          <p:cNvPr id="307" name="Google Shape;307;p31"/>
          <p:cNvSpPr txBox="1"/>
          <p:nvPr/>
        </p:nvSpPr>
        <p:spPr>
          <a:xfrm>
            <a:off x="4619630" y="304025"/>
            <a:ext cx="3632100" cy="342900"/>
          </a:xfrm>
          <a:prstGeom prst="rect">
            <a:avLst/>
          </a:prstGeom>
          <a:noFill/>
          <a:ln>
            <a:noFill/>
          </a:ln>
        </p:spPr>
        <p:txBody>
          <a:bodyPr spcFirstLastPara="1" wrap="square" lIns="0" tIns="38875" rIns="0" bIns="0" anchor="t" anchorCtr="0">
            <a:noAutofit/>
          </a:bodyPr>
          <a:lstStyle/>
          <a:p>
            <a:pPr marL="0" marR="0" lvl="0" indent="0" algn="r" rtl="0">
              <a:lnSpc>
                <a:spcPct val="100000"/>
              </a:lnSpc>
              <a:spcBef>
                <a:spcPts val="0"/>
              </a:spcBef>
              <a:spcAft>
                <a:spcPts val="0"/>
              </a:spcAft>
              <a:buNone/>
            </a:pPr>
            <a:r>
              <a:rPr lang="en" sz="2700" b="1">
                <a:solidFill>
                  <a:srgbClr val="15064D"/>
                </a:solidFill>
              </a:rPr>
              <a:t>Comic Strip Activity</a:t>
            </a:r>
            <a:endParaRPr sz="2700" b="1">
              <a:solidFill>
                <a:srgbClr val="15064D"/>
              </a:solidFill>
            </a:endParaRPr>
          </a:p>
        </p:txBody>
      </p:sp>
      <p:sp>
        <p:nvSpPr>
          <p:cNvPr id="308" name="Google Shape;308;p31"/>
          <p:cNvSpPr txBox="1"/>
          <p:nvPr/>
        </p:nvSpPr>
        <p:spPr>
          <a:xfrm>
            <a:off x="4513075" y="2369175"/>
            <a:ext cx="4230000" cy="228600"/>
          </a:xfrm>
          <a:prstGeom prst="rect">
            <a:avLst/>
          </a:prstGeom>
          <a:noFill/>
          <a:ln>
            <a:noFill/>
          </a:ln>
        </p:spPr>
        <p:txBody>
          <a:bodyPr spcFirstLastPara="1" wrap="square" lIns="0" tIns="25925" rIns="0" bIns="0" anchor="t" anchorCtr="0">
            <a:noAutofit/>
          </a:bodyPr>
          <a:lstStyle/>
          <a:p>
            <a:pPr marL="457200" marR="0" lvl="0" indent="-342900" algn="l" rtl="0">
              <a:lnSpc>
                <a:spcPct val="100000"/>
              </a:lnSpc>
              <a:spcBef>
                <a:spcPts val="1000"/>
              </a:spcBef>
              <a:spcAft>
                <a:spcPts val="0"/>
              </a:spcAft>
              <a:buClr>
                <a:srgbClr val="FFFFFF"/>
              </a:buClr>
              <a:buSzPts val="1800"/>
              <a:buChar char="●"/>
            </a:pPr>
            <a:r>
              <a:rPr lang="en" sz="1800">
                <a:solidFill>
                  <a:srgbClr val="FFFFFF"/>
                </a:solidFill>
              </a:rPr>
              <a:t>Use the text front the video explaining what scientists think caused the urchin problem to create a comic strip.</a:t>
            </a:r>
            <a:endParaRPr sz="1800">
              <a:solidFill>
                <a:srgbClr val="FFFFFF"/>
              </a:solidFill>
            </a:endParaRPr>
          </a:p>
          <a:p>
            <a:pPr marL="0" marR="0" lvl="0" indent="0" algn="l" rtl="0">
              <a:lnSpc>
                <a:spcPct val="100000"/>
              </a:lnSpc>
              <a:spcBef>
                <a:spcPts val="1000"/>
              </a:spcBef>
              <a:spcAft>
                <a:spcPts val="0"/>
              </a:spcAft>
              <a:buNone/>
            </a:pPr>
            <a:endParaRPr sz="1800">
              <a:solidFill>
                <a:srgbClr val="FFFFFF"/>
              </a:solidFill>
            </a:endParaRPr>
          </a:p>
          <a:p>
            <a:pPr marL="914400" marR="0" lvl="0" indent="0" algn="l" rtl="0">
              <a:lnSpc>
                <a:spcPct val="100000"/>
              </a:lnSpc>
              <a:spcBef>
                <a:spcPts val="1000"/>
              </a:spcBef>
              <a:spcAft>
                <a:spcPts val="0"/>
              </a:spcAft>
              <a:buNone/>
            </a:pPr>
            <a:endParaRPr sz="1800">
              <a:solidFill>
                <a:srgbClr val="FFFFFF"/>
              </a:solidFill>
            </a:endParaRPr>
          </a:p>
          <a:p>
            <a:pPr marL="914400" marR="0" lvl="0" indent="0" algn="l" rtl="0">
              <a:lnSpc>
                <a:spcPct val="100000"/>
              </a:lnSpc>
              <a:spcBef>
                <a:spcPts val="1000"/>
              </a:spcBef>
              <a:spcAft>
                <a:spcPts val="1000"/>
              </a:spcAft>
              <a:buNone/>
            </a:pPr>
            <a:endParaRPr sz="1800">
              <a:solidFill>
                <a:srgbClr val="FFFFFF"/>
              </a:solidFill>
            </a:endParaRPr>
          </a:p>
        </p:txBody>
      </p:sp>
      <p:pic>
        <p:nvPicPr>
          <p:cNvPr id="309" name="Google Shape;309;p31"/>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658100" y="6082511"/>
            <a:ext cx="925830" cy="529745"/>
          </a:xfrm>
          <a:prstGeom prst="rect">
            <a:avLst/>
          </a:prstGeom>
          <a:noFill/>
          <a:ln>
            <a:noFill/>
          </a:ln>
        </p:spPr>
      </p:pic>
      <p:pic>
        <p:nvPicPr>
          <p:cNvPr id="310" name="Google Shape;310;p31"/>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5589575" y="5991975"/>
            <a:ext cx="1836324" cy="7433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pic>
        <p:nvPicPr>
          <p:cNvPr id="315" name="Google Shape;315;p32"/>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2223127" y="214544"/>
            <a:ext cx="4737595" cy="6553200"/>
          </a:xfrm>
          <a:prstGeom prst="rect">
            <a:avLst/>
          </a:prstGeom>
          <a:noFill/>
          <a:ln>
            <a:noFill/>
          </a:ln>
        </p:spPr>
      </p:pic>
      <p:sp>
        <p:nvSpPr>
          <p:cNvPr id="316" name="Google Shape;316;p32"/>
          <p:cNvSpPr/>
          <p:nvPr/>
        </p:nvSpPr>
        <p:spPr>
          <a:xfrm>
            <a:off x="2422025" y="297000"/>
            <a:ext cx="4339800" cy="4349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pic>
        <p:nvPicPr>
          <p:cNvPr id="321" name="Google Shape;321;p33"/>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2203202" y="232299"/>
            <a:ext cx="4737595" cy="6553200"/>
          </a:xfrm>
          <a:prstGeom prst="rect">
            <a:avLst/>
          </a:prstGeom>
          <a:noFill/>
          <a:ln>
            <a:noFill/>
          </a:ln>
        </p:spPr>
      </p:pic>
      <p:sp>
        <p:nvSpPr>
          <p:cNvPr id="322" name="Google Shape;322;p33"/>
          <p:cNvSpPr/>
          <p:nvPr/>
        </p:nvSpPr>
        <p:spPr>
          <a:xfrm>
            <a:off x="2410377" y="404554"/>
            <a:ext cx="2610000" cy="13641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34"/>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2203202" y="214544"/>
            <a:ext cx="4737595" cy="65532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pic>
        <p:nvPicPr>
          <p:cNvPr id="332" name="Google Shape;332;p35"/>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2262844" y="232299"/>
            <a:ext cx="4618311" cy="65532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pic>
        <p:nvPicPr>
          <p:cNvPr id="337" name="Google Shape;337;p36"/>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2281531" y="223421"/>
            <a:ext cx="4705226" cy="6553200"/>
          </a:xfrm>
          <a:prstGeom prst="rect">
            <a:avLst/>
          </a:prstGeom>
          <a:noFill/>
          <a:ln>
            <a:noFill/>
          </a:ln>
        </p:spPr>
      </p:pic>
      <p:sp>
        <p:nvSpPr>
          <p:cNvPr id="338" name="Google Shape;338;p36"/>
          <p:cNvSpPr/>
          <p:nvPr/>
        </p:nvSpPr>
        <p:spPr>
          <a:xfrm>
            <a:off x="2402100" y="421287"/>
            <a:ext cx="4339800" cy="4349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pic>
        <p:nvPicPr>
          <p:cNvPr id="343" name="Google Shape;343;p37"/>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2219387" y="232299"/>
            <a:ext cx="4705226" cy="6553200"/>
          </a:xfrm>
          <a:prstGeom prst="rect">
            <a:avLst/>
          </a:prstGeom>
          <a:noFill/>
          <a:ln>
            <a:noFill/>
          </a:ln>
        </p:spPr>
      </p:pic>
      <p:sp>
        <p:nvSpPr>
          <p:cNvPr id="344" name="Google Shape;344;p37"/>
          <p:cNvSpPr/>
          <p:nvPr/>
        </p:nvSpPr>
        <p:spPr>
          <a:xfrm>
            <a:off x="2413147" y="385777"/>
            <a:ext cx="1650900" cy="10281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pic>
        <p:nvPicPr>
          <p:cNvPr id="349" name="Google Shape;349;p38"/>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2219387" y="223422"/>
            <a:ext cx="4705226" cy="65532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pic>
        <p:nvPicPr>
          <p:cNvPr id="354" name="Google Shape;354;p39"/>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2232578" y="232299"/>
            <a:ext cx="4678843" cy="655319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pic>
        <p:nvPicPr>
          <p:cNvPr id="359" name="Google Shape;359;p40"/>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2247817" y="223421"/>
            <a:ext cx="4648365" cy="6553200"/>
          </a:xfrm>
          <a:prstGeom prst="rect">
            <a:avLst/>
          </a:prstGeom>
          <a:noFill/>
          <a:ln>
            <a:noFill/>
          </a:ln>
        </p:spPr>
      </p:pic>
      <p:sp>
        <p:nvSpPr>
          <p:cNvPr id="360" name="Google Shape;360;p40"/>
          <p:cNvSpPr/>
          <p:nvPr/>
        </p:nvSpPr>
        <p:spPr>
          <a:xfrm>
            <a:off x="2367449" y="385777"/>
            <a:ext cx="4409100" cy="4349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207" name="Google Shape;207;p23"/>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0"/>
            <a:ext cx="9143997" cy="6858002"/>
          </a:xfrm>
          <a:prstGeom prst="rect">
            <a:avLst/>
          </a:prstGeom>
          <a:noFill/>
          <a:ln>
            <a:noFill/>
          </a:ln>
        </p:spPr>
      </p:pic>
      <p:sp>
        <p:nvSpPr>
          <p:cNvPr id="208" name="Google Shape;208;p23"/>
          <p:cNvSpPr txBox="1"/>
          <p:nvPr/>
        </p:nvSpPr>
        <p:spPr>
          <a:xfrm>
            <a:off x="2993180" y="242900"/>
            <a:ext cx="5391000" cy="342900"/>
          </a:xfrm>
          <a:prstGeom prst="rect">
            <a:avLst/>
          </a:prstGeom>
          <a:noFill/>
          <a:ln>
            <a:noFill/>
          </a:ln>
        </p:spPr>
        <p:txBody>
          <a:bodyPr spcFirstLastPara="1" wrap="square" lIns="0" tIns="38875" rIns="0" bIns="0" anchor="t" anchorCtr="0">
            <a:noAutofit/>
          </a:bodyPr>
          <a:lstStyle/>
          <a:p>
            <a:pPr marL="0" marR="0" lvl="0" indent="0" algn="r" rtl="0">
              <a:lnSpc>
                <a:spcPct val="100000"/>
              </a:lnSpc>
              <a:spcBef>
                <a:spcPts val="0"/>
              </a:spcBef>
              <a:spcAft>
                <a:spcPts val="0"/>
              </a:spcAft>
              <a:buNone/>
            </a:pPr>
            <a:r>
              <a:rPr lang="en" sz="2700" b="1">
                <a:solidFill>
                  <a:srgbClr val="FFFFFF"/>
                </a:solidFill>
              </a:rPr>
              <a:t>Lesson Outline</a:t>
            </a:r>
            <a:endParaRPr sz="1700"/>
          </a:p>
        </p:txBody>
      </p:sp>
      <p:sp>
        <p:nvSpPr>
          <p:cNvPr id="209" name="Google Shape;209;p23"/>
          <p:cNvSpPr txBox="1"/>
          <p:nvPr/>
        </p:nvSpPr>
        <p:spPr>
          <a:xfrm>
            <a:off x="4812026" y="1858000"/>
            <a:ext cx="4286400" cy="228600"/>
          </a:xfrm>
          <a:prstGeom prst="rect">
            <a:avLst/>
          </a:prstGeom>
          <a:noFill/>
          <a:ln>
            <a:noFill/>
          </a:ln>
        </p:spPr>
        <p:txBody>
          <a:bodyPr spcFirstLastPara="1" wrap="square" lIns="0" tIns="25925" rIns="0" bIns="0" anchor="t" anchorCtr="0">
            <a:noAutofit/>
          </a:bodyPr>
          <a:lstStyle/>
          <a:p>
            <a:pPr marL="457200" marR="0" lvl="0" indent="-342900" algn="l" rtl="0">
              <a:lnSpc>
                <a:spcPct val="100000"/>
              </a:lnSpc>
              <a:spcBef>
                <a:spcPts val="0"/>
              </a:spcBef>
              <a:spcAft>
                <a:spcPts val="0"/>
              </a:spcAft>
              <a:buClr>
                <a:srgbClr val="FFFFFF"/>
              </a:buClr>
              <a:buSzPts val="1800"/>
              <a:buChar char="●"/>
            </a:pPr>
            <a:r>
              <a:rPr lang="en" sz="1800">
                <a:solidFill>
                  <a:srgbClr val="FFFFFF"/>
                </a:solidFill>
              </a:rPr>
              <a:t>Video</a:t>
            </a:r>
            <a:endParaRPr sz="1800">
              <a:solidFill>
                <a:srgbClr val="FFFFFF"/>
              </a:solidFill>
            </a:endParaRPr>
          </a:p>
          <a:p>
            <a:pPr marL="457200" marR="0" lvl="0" indent="-342900" algn="l" rtl="0">
              <a:lnSpc>
                <a:spcPct val="100000"/>
              </a:lnSpc>
              <a:spcBef>
                <a:spcPts val="1000"/>
              </a:spcBef>
              <a:spcAft>
                <a:spcPts val="0"/>
              </a:spcAft>
              <a:buClr>
                <a:srgbClr val="FFFFFF"/>
              </a:buClr>
              <a:buSzPts val="1800"/>
              <a:buChar char="●"/>
            </a:pPr>
            <a:r>
              <a:rPr lang="en" sz="1800">
                <a:solidFill>
                  <a:srgbClr val="FFFFFF"/>
                </a:solidFill>
              </a:rPr>
              <a:t>Game</a:t>
            </a:r>
            <a:endParaRPr sz="1800">
              <a:solidFill>
                <a:srgbClr val="FFFFFF"/>
              </a:solidFill>
            </a:endParaRPr>
          </a:p>
          <a:p>
            <a:pPr marL="457200" marR="0" lvl="0" indent="-342900" algn="l" rtl="0">
              <a:lnSpc>
                <a:spcPct val="100000"/>
              </a:lnSpc>
              <a:spcBef>
                <a:spcPts val="1000"/>
              </a:spcBef>
              <a:spcAft>
                <a:spcPts val="0"/>
              </a:spcAft>
              <a:buClr>
                <a:srgbClr val="FFFFFF"/>
              </a:buClr>
              <a:buSzPts val="1800"/>
              <a:buChar char="●"/>
            </a:pPr>
            <a:r>
              <a:rPr lang="en" sz="1800">
                <a:solidFill>
                  <a:srgbClr val="FFFFFF"/>
                </a:solidFill>
              </a:rPr>
              <a:t>Quiz </a:t>
            </a:r>
            <a:endParaRPr sz="1800">
              <a:solidFill>
                <a:srgbClr val="FFFFFF"/>
              </a:solidFill>
            </a:endParaRPr>
          </a:p>
          <a:p>
            <a:pPr marL="457200" marR="0" lvl="0" indent="-342900" algn="l" rtl="0">
              <a:lnSpc>
                <a:spcPct val="100000"/>
              </a:lnSpc>
              <a:spcBef>
                <a:spcPts val="1000"/>
              </a:spcBef>
              <a:spcAft>
                <a:spcPts val="0"/>
              </a:spcAft>
              <a:buClr>
                <a:srgbClr val="FFFFFF"/>
              </a:buClr>
              <a:buSzPts val="1800"/>
              <a:buChar char="●"/>
            </a:pPr>
            <a:r>
              <a:rPr lang="en" sz="1800">
                <a:solidFill>
                  <a:srgbClr val="FFFFFF"/>
                </a:solidFill>
              </a:rPr>
              <a:t>Comic Strip Activity</a:t>
            </a:r>
            <a:endParaRPr sz="1800">
              <a:solidFill>
                <a:srgbClr val="FFFFFF"/>
              </a:solidFill>
            </a:endParaRPr>
          </a:p>
          <a:p>
            <a:pPr marL="457200" marR="0" lvl="0" indent="-342900" algn="l" rtl="0">
              <a:lnSpc>
                <a:spcPct val="100000"/>
              </a:lnSpc>
              <a:spcBef>
                <a:spcPts val="1000"/>
              </a:spcBef>
              <a:spcAft>
                <a:spcPts val="0"/>
              </a:spcAft>
              <a:buClr>
                <a:srgbClr val="FFFFFF"/>
              </a:buClr>
              <a:buSzPts val="1800"/>
              <a:buChar char="●"/>
            </a:pPr>
            <a:r>
              <a:rPr lang="en" sz="1800">
                <a:solidFill>
                  <a:srgbClr val="FFFFFF"/>
                </a:solidFill>
              </a:rPr>
              <a:t>Top Down System Activity </a:t>
            </a:r>
            <a:endParaRPr sz="1800">
              <a:solidFill>
                <a:srgbClr val="FFFFFF"/>
              </a:solidFill>
            </a:endParaRPr>
          </a:p>
          <a:p>
            <a:pPr marL="457200" marR="0" lvl="0" indent="-342900" algn="l" rtl="0">
              <a:lnSpc>
                <a:spcPct val="100000"/>
              </a:lnSpc>
              <a:spcBef>
                <a:spcPts val="1000"/>
              </a:spcBef>
              <a:spcAft>
                <a:spcPts val="0"/>
              </a:spcAft>
              <a:buClr>
                <a:srgbClr val="FFFFFF"/>
              </a:buClr>
              <a:buSzPts val="1800"/>
              <a:buChar char="●"/>
            </a:pPr>
            <a:r>
              <a:rPr lang="en" sz="1800">
                <a:solidFill>
                  <a:srgbClr val="FFFFFF"/>
                </a:solidFill>
              </a:rPr>
              <a:t>Adaptations Investigation</a:t>
            </a:r>
            <a:endParaRPr sz="1800">
              <a:solidFill>
                <a:srgbClr val="FFFFFF"/>
              </a:solidFill>
            </a:endParaRPr>
          </a:p>
          <a:p>
            <a:pPr marL="457200" marR="0" lvl="0" indent="-342900" algn="l" rtl="0">
              <a:lnSpc>
                <a:spcPct val="100000"/>
              </a:lnSpc>
              <a:spcBef>
                <a:spcPts val="1000"/>
              </a:spcBef>
              <a:spcAft>
                <a:spcPts val="0"/>
              </a:spcAft>
              <a:buClr>
                <a:srgbClr val="FFFFFF"/>
              </a:buClr>
              <a:buSzPts val="1800"/>
              <a:buChar char="●"/>
            </a:pPr>
            <a:r>
              <a:rPr lang="en" sz="1800">
                <a:solidFill>
                  <a:srgbClr val="FFFFFF"/>
                </a:solidFill>
              </a:rPr>
              <a:t>Urchin Sampling Activity</a:t>
            </a:r>
            <a:endParaRPr sz="1800">
              <a:solidFill>
                <a:srgbClr val="FFFFFF"/>
              </a:solidFill>
            </a:endParaRPr>
          </a:p>
          <a:p>
            <a:pPr marL="457200" marR="0" lvl="0" indent="-342900" algn="l" rtl="0">
              <a:lnSpc>
                <a:spcPct val="100000"/>
              </a:lnSpc>
              <a:spcBef>
                <a:spcPts val="1000"/>
              </a:spcBef>
              <a:spcAft>
                <a:spcPts val="1000"/>
              </a:spcAft>
              <a:buClr>
                <a:srgbClr val="FFFFFF"/>
              </a:buClr>
              <a:buSzPts val="1800"/>
              <a:buChar char="●"/>
            </a:pPr>
            <a:r>
              <a:rPr lang="en" sz="1800">
                <a:solidFill>
                  <a:srgbClr val="FFFFFF"/>
                </a:solidFill>
              </a:rPr>
              <a:t>Sustainable Seafood Investigation</a:t>
            </a:r>
            <a:endParaRPr sz="1800">
              <a:solidFill>
                <a:srgbClr val="FFFFFF"/>
              </a:solidFill>
            </a:endParaRPr>
          </a:p>
        </p:txBody>
      </p:sp>
      <p:pic>
        <p:nvPicPr>
          <p:cNvPr id="210" name="Google Shape;210;p23"/>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658100" y="6082511"/>
            <a:ext cx="925830" cy="529745"/>
          </a:xfrm>
          <a:prstGeom prst="rect">
            <a:avLst/>
          </a:prstGeom>
          <a:noFill/>
          <a:ln>
            <a:noFill/>
          </a:ln>
        </p:spPr>
      </p:pic>
      <p:pic>
        <p:nvPicPr>
          <p:cNvPr id="211" name="Google Shape;211;p23"/>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5589575" y="5991975"/>
            <a:ext cx="1836324" cy="7433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pic>
        <p:nvPicPr>
          <p:cNvPr id="365" name="Google Shape;365;p41"/>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2247817" y="223421"/>
            <a:ext cx="4648365" cy="6553200"/>
          </a:xfrm>
          <a:prstGeom prst="rect">
            <a:avLst/>
          </a:prstGeom>
          <a:noFill/>
          <a:ln>
            <a:noFill/>
          </a:ln>
        </p:spPr>
      </p:pic>
      <p:sp>
        <p:nvSpPr>
          <p:cNvPr id="366" name="Google Shape;366;p41"/>
          <p:cNvSpPr/>
          <p:nvPr/>
        </p:nvSpPr>
        <p:spPr>
          <a:xfrm>
            <a:off x="2352825" y="297000"/>
            <a:ext cx="1344300" cy="1067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pic>
        <p:nvPicPr>
          <p:cNvPr id="371" name="Google Shape;371;p42"/>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2247817" y="241176"/>
            <a:ext cx="4648365" cy="65532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pic>
        <p:nvPicPr>
          <p:cNvPr id="376" name="Google Shape;376;p43"/>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2220305" y="241176"/>
            <a:ext cx="4703390" cy="655319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pic>
        <p:nvPicPr>
          <p:cNvPr id="381" name="Google Shape;381;p44"/>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2250780" y="223421"/>
            <a:ext cx="4642440" cy="6553200"/>
          </a:xfrm>
          <a:prstGeom prst="rect">
            <a:avLst/>
          </a:prstGeom>
          <a:noFill/>
          <a:ln>
            <a:noFill/>
          </a:ln>
        </p:spPr>
      </p:pic>
      <p:sp>
        <p:nvSpPr>
          <p:cNvPr id="382" name="Google Shape;382;p44"/>
          <p:cNvSpPr/>
          <p:nvPr/>
        </p:nvSpPr>
        <p:spPr>
          <a:xfrm>
            <a:off x="2352825" y="297000"/>
            <a:ext cx="4409100" cy="4349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pic>
        <p:nvPicPr>
          <p:cNvPr id="387" name="Google Shape;387;p45"/>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2250780" y="241177"/>
            <a:ext cx="4642440" cy="6553200"/>
          </a:xfrm>
          <a:prstGeom prst="rect">
            <a:avLst/>
          </a:prstGeom>
          <a:noFill/>
          <a:ln>
            <a:noFill/>
          </a:ln>
        </p:spPr>
      </p:pic>
      <p:sp>
        <p:nvSpPr>
          <p:cNvPr id="388" name="Google Shape;388;p45"/>
          <p:cNvSpPr/>
          <p:nvPr/>
        </p:nvSpPr>
        <p:spPr>
          <a:xfrm>
            <a:off x="2410303" y="395677"/>
            <a:ext cx="1235700" cy="1067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pic>
        <p:nvPicPr>
          <p:cNvPr id="393" name="Google Shape;393;p46"/>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2250780" y="241176"/>
            <a:ext cx="4642440" cy="65532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pic>
        <p:nvPicPr>
          <p:cNvPr id="398" name="Google Shape;398;p47"/>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2219387" y="214544"/>
            <a:ext cx="4705226" cy="65532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48"/>
          <p:cNvSpPr/>
          <p:nvPr/>
        </p:nvSpPr>
        <p:spPr>
          <a:xfrm>
            <a:off x="0" y="0"/>
            <a:ext cx="9144000" cy="6858000"/>
          </a:xfrm>
          <a:custGeom>
            <a:avLst/>
            <a:gdLst/>
            <a:ahLst/>
            <a:cxnLst/>
            <a:rect l="l" t="t" r="r" b="b"/>
            <a:pathLst>
              <a:path w="304800" h="304800" extrusionOk="0">
                <a:moveTo>
                  <a:pt x="0" y="0"/>
                </a:moveTo>
                <a:lnTo>
                  <a:pt x="0" y="304800"/>
                </a:lnTo>
                <a:lnTo>
                  <a:pt x="304800" y="304800"/>
                </a:lnTo>
                <a:lnTo>
                  <a:pt x="304800" y="0"/>
                </a:lnTo>
                <a:lnTo>
                  <a:pt x="0" y="0"/>
                </a:lnTo>
                <a:close/>
              </a:path>
            </a:pathLst>
          </a:custGeom>
          <a:solidFill>
            <a:srgbClr val="06B3AC"/>
          </a:solidFill>
          <a:ln>
            <a:noFill/>
          </a:ln>
        </p:spPr>
      </p:sp>
      <p:sp>
        <p:nvSpPr>
          <p:cNvPr id="404" name="Google Shape;404;p48"/>
          <p:cNvSpPr/>
          <p:nvPr/>
        </p:nvSpPr>
        <p:spPr>
          <a:xfrm>
            <a:off x="-902779" y="-888683"/>
            <a:ext cx="11847576" cy="7892034"/>
          </a:xfrm>
          <a:custGeom>
            <a:avLst/>
            <a:gdLst/>
            <a:ahLst/>
            <a:cxnLst/>
            <a:rect l="l" t="t" r="r" b="b"/>
            <a:pathLst>
              <a:path w="304800" h="304800" extrusionOk="0">
                <a:moveTo>
                  <a:pt x="0" y="0"/>
                </a:moveTo>
                <a:lnTo>
                  <a:pt x="0" y="304800"/>
                </a:lnTo>
                <a:lnTo>
                  <a:pt x="304800" y="304800"/>
                </a:lnTo>
                <a:lnTo>
                  <a:pt x="304800" y="0"/>
                </a:lnTo>
                <a:lnTo>
                  <a:pt x="0" y="0"/>
                </a:lnTo>
                <a:close/>
              </a:path>
            </a:pathLst>
          </a:custGeom>
          <a:solidFill>
            <a:srgbClr val="FFFFFF"/>
          </a:solidFill>
          <a:ln>
            <a:noFill/>
          </a:ln>
        </p:spPr>
      </p:sp>
      <p:sp>
        <p:nvSpPr>
          <p:cNvPr id="405" name="Google Shape;405;p48"/>
          <p:cNvSpPr/>
          <p:nvPr/>
        </p:nvSpPr>
        <p:spPr>
          <a:xfrm rot="10800000">
            <a:off x="-11430" y="250"/>
            <a:ext cx="914400" cy="1029022"/>
          </a:xfrm>
          <a:custGeom>
            <a:avLst/>
            <a:gdLst/>
            <a:ahLst/>
            <a:cxnLst/>
            <a:rect l="l" t="t" r="r" b="b"/>
            <a:pathLst>
              <a:path w="304800" h="259690" extrusionOk="0">
                <a:moveTo>
                  <a:pt x="152038" y="0"/>
                </a:moveTo>
                <a:lnTo>
                  <a:pt x="0" y="259690"/>
                </a:lnTo>
                <a:lnTo>
                  <a:pt x="304800" y="259690"/>
                </a:lnTo>
                <a:lnTo>
                  <a:pt x="152038" y="0"/>
                </a:lnTo>
                <a:close/>
              </a:path>
            </a:pathLst>
          </a:custGeom>
          <a:solidFill>
            <a:srgbClr val="635B88"/>
          </a:solidFill>
          <a:ln>
            <a:noFill/>
          </a:ln>
        </p:spPr>
      </p:sp>
      <p:sp>
        <p:nvSpPr>
          <p:cNvPr id="406" name="Google Shape;406;p48"/>
          <p:cNvSpPr/>
          <p:nvPr/>
        </p:nvSpPr>
        <p:spPr>
          <a:xfrm rot="5400000">
            <a:off x="1266087" y="2360234"/>
            <a:ext cx="4800323" cy="2137258"/>
          </a:xfrm>
          <a:custGeom>
            <a:avLst/>
            <a:gdLst/>
            <a:ahLst/>
            <a:cxnLst/>
            <a:rect l="l" t="t" r="r" b="b"/>
            <a:pathLst>
              <a:path w="300114" h="243840" extrusionOk="0">
                <a:moveTo>
                  <a:pt x="0" y="0"/>
                </a:moveTo>
                <a:lnTo>
                  <a:pt x="300114" y="243840"/>
                </a:lnTo>
                <a:lnTo>
                  <a:pt x="300114" y="0"/>
                </a:lnTo>
                <a:lnTo>
                  <a:pt x="0" y="0"/>
                </a:lnTo>
                <a:close/>
              </a:path>
            </a:pathLst>
          </a:custGeom>
          <a:solidFill>
            <a:schemeClr val="dk1"/>
          </a:solidFill>
          <a:ln>
            <a:noFill/>
          </a:ln>
        </p:spPr>
      </p:sp>
      <p:sp>
        <p:nvSpPr>
          <p:cNvPr id="407" name="Google Shape;407;p48"/>
          <p:cNvSpPr/>
          <p:nvPr/>
        </p:nvSpPr>
        <p:spPr>
          <a:xfrm>
            <a:off x="4720599" y="1028700"/>
            <a:ext cx="4016502" cy="4800600"/>
          </a:xfrm>
          <a:custGeom>
            <a:avLst/>
            <a:gdLst/>
            <a:ahLst/>
            <a:cxnLst/>
            <a:rect l="l" t="t" r="r" b="b"/>
            <a:pathLst>
              <a:path w="304800" h="304800" extrusionOk="0">
                <a:moveTo>
                  <a:pt x="0" y="0"/>
                </a:moveTo>
                <a:lnTo>
                  <a:pt x="0" y="304800"/>
                </a:lnTo>
                <a:lnTo>
                  <a:pt x="304800" y="304800"/>
                </a:lnTo>
                <a:lnTo>
                  <a:pt x="304800" y="0"/>
                </a:lnTo>
                <a:lnTo>
                  <a:pt x="0" y="0"/>
                </a:lnTo>
                <a:close/>
              </a:path>
            </a:pathLst>
          </a:custGeom>
          <a:solidFill>
            <a:schemeClr val="dk1"/>
          </a:solidFill>
          <a:ln>
            <a:noFill/>
          </a:ln>
        </p:spPr>
      </p:sp>
      <p:pic>
        <p:nvPicPr>
          <p:cNvPr id="408" name="Google Shape;408;p4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658100" y="6082511"/>
            <a:ext cx="925830" cy="529745"/>
          </a:xfrm>
          <a:prstGeom prst="rect">
            <a:avLst/>
          </a:prstGeom>
          <a:noFill/>
          <a:ln>
            <a:noFill/>
          </a:ln>
        </p:spPr>
      </p:pic>
      <p:sp>
        <p:nvSpPr>
          <p:cNvPr id="409" name="Google Shape;409;p48"/>
          <p:cNvSpPr/>
          <p:nvPr/>
        </p:nvSpPr>
        <p:spPr>
          <a:xfrm rot="10800000">
            <a:off x="2583180" y="5815262"/>
            <a:ext cx="914400" cy="1029022"/>
          </a:xfrm>
          <a:custGeom>
            <a:avLst/>
            <a:gdLst/>
            <a:ahLst/>
            <a:cxnLst/>
            <a:rect l="l" t="t" r="r" b="b"/>
            <a:pathLst>
              <a:path w="304800" h="259690" extrusionOk="0">
                <a:moveTo>
                  <a:pt x="152038" y="0"/>
                </a:moveTo>
                <a:lnTo>
                  <a:pt x="0" y="259690"/>
                </a:lnTo>
                <a:lnTo>
                  <a:pt x="304800" y="259690"/>
                </a:lnTo>
                <a:lnTo>
                  <a:pt x="152038" y="0"/>
                </a:lnTo>
                <a:close/>
              </a:path>
            </a:pathLst>
          </a:custGeom>
          <a:solidFill>
            <a:srgbClr val="15064D"/>
          </a:solidFill>
          <a:ln>
            <a:noFill/>
          </a:ln>
        </p:spPr>
      </p:sp>
      <p:sp>
        <p:nvSpPr>
          <p:cNvPr id="410" name="Google Shape;410;p48"/>
          <p:cNvSpPr txBox="1"/>
          <p:nvPr/>
        </p:nvSpPr>
        <p:spPr>
          <a:xfrm>
            <a:off x="1305213" y="0"/>
            <a:ext cx="7431600" cy="342900"/>
          </a:xfrm>
          <a:prstGeom prst="rect">
            <a:avLst/>
          </a:prstGeom>
          <a:noFill/>
          <a:ln>
            <a:noFill/>
          </a:ln>
        </p:spPr>
        <p:txBody>
          <a:bodyPr spcFirstLastPara="1" wrap="square" lIns="0" tIns="38875" rIns="0" bIns="0" anchor="t" anchorCtr="0">
            <a:noAutofit/>
          </a:bodyPr>
          <a:lstStyle/>
          <a:p>
            <a:pPr marL="0" marR="0" lvl="0" indent="0" algn="l" rtl="0">
              <a:lnSpc>
                <a:spcPct val="100000"/>
              </a:lnSpc>
              <a:spcBef>
                <a:spcPts val="0"/>
              </a:spcBef>
              <a:spcAft>
                <a:spcPts val="0"/>
              </a:spcAft>
              <a:buNone/>
            </a:pPr>
            <a:r>
              <a:rPr lang="en" sz="2700" b="1">
                <a:solidFill>
                  <a:srgbClr val="15064D"/>
                </a:solidFill>
              </a:rPr>
              <a:t>Extension Video:</a:t>
            </a:r>
            <a:endParaRPr sz="2700" b="1">
              <a:solidFill>
                <a:srgbClr val="15064D"/>
              </a:solidFill>
            </a:endParaRPr>
          </a:p>
          <a:p>
            <a:pPr marL="0" marR="0" lvl="0" indent="0" algn="l" rtl="0">
              <a:lnSpc>
                <a:spcPct val="100000"/>
              </a:lnSpc>
              <a:spcBef>
                <a:spcPts val="0"/>
              </a:spcBef>
              <a:spcAft>
                <a:spcPts val="0"/>
              </a:spcAft>
              <a:buNone/>
            </a:pPr>
            <a:r>
              <a:rPr lang="en" sz="2700" b="1">
                <a:solidFill>
                  <a:srgbClr val="15064D"/>
                </a:solidFill>
              </a:rPr>
              <a:t>Ecosystems and Edible Urchins</a:t>
            </a:r>
            <a:endParaRPr sz="1700"/>
          </a:p>
        </p:txBody>
      </p:sp>
      <p:sp>
        <p:nvSpPr>
          <p:cNvPr id="411" name="Google Shape;411;p48"/>
          <p:cNvSpPr/>
          <p:nvPr/>
        </p:nvSpPr>
        <p:spPr>
          <a:xfrm rot="10800000">
            <a:off x="445770" y="1027403"/>
            <a:ext cx="4286250" cy="4817899"/>
          </a:xfrm>
          <a:custGeom>
            <a:avLst/>
            <a:gdLst/>
            <a:ahLst/>
            <a:cxnLst/>
            <a:rect l="l" t="t" r="r" b="b"/>
            <a:pathLst>
              <a:path w="304800" h="259690" extrusionOk="0">
                <a:moveTo>
                  <a:pt x="152038" y="0"/>
                </a:moveTo>
                <a:lnTo>
                  <a:pt x="0" y="259690"/>
                </a:lnTo>
                <a:lnTo>
                  <a:pt x="304800" y="259690"/>
                </a:lnTo>
                <a:lnTo>
                  <a:pt x="152038" y="0"/>
                </a:lnTo>
                <a:close/>
              </a:path>
            </a:pathLst>
          </a:custGeom>
          <a:solidFill>
            <a:schemeClr val="dk1"/>
          </a:solidFill>
          <a:ln>
            <a:noFill/>
          </a:ln>
        </p:spPr>
      </p:sp>
      <p:pic>
        <p:nvPicPr>
          <p:cNvPr id="412" name="Google Shape;412;p48" descr="Long spine sea urchins have a ferocious appetite. How do we stop them?&#10;&#10;The long spine sea urchin can have devastating impacts on reefs due to overgrazing, which creates expansive urchin barrens. This results in negative impacts on kelp beds and reef dependent species such as abalone, rock lobster and fish.&#10;&#10;IMAS scientists have conducted research on the urchin and associated barrens along the Tasmanian coast for more than seventeen years. &#10;&#10;This is the story of how we can combat these invasive urchins and win back our reefs.&#10;&#10;More information on the scientific studies:&#10;http://www.imas.utas.edu.au/research/fisheries-and-aquaculture/fisheries/Long-spined-sea-urchin-Centrostephanus-Rodgersii&#10;&#10;This animation was made in collaboration with IMAS and the Tasmanian Government." title="Who's been eating all the kelp? | IMAS">
            <a:hlinkClick r:id="rId4"/>
          </p:cNvPr>
          <p:cNvPicPr preferRelativeResize="0"/>
          <p:nvPr/>
        </p:nvPicPr>
        <p:blipFill>
          <a:blip r:embed="rId5">
            <a:alphaModFix/>
          </a:blip>
          <a:stretch>
            <a:fillRect/>
          </a:stretch>
        </p:blipFill>
        <p:spPr>
          <a:xfrm>
            <a:off x="2583175" y="1049081"/>
            <a:ext cx="6366050" cy="4774544"/>
          </a:xfrm>
          <a:prstGeom prst="rect">
            <a:avLst/>
          </a:prstGeom>
          <a:noFill/>
          <a:ln>
            <a:noFill/>
          </a:ln>
        </p:spPr>
      </p:pic>
      <p:sp>
        <p:nvSpPr>
          <p:cNvPr id="413" name="Google Shape;413;p48"/>
          <p:cNvSpPr/>
          <p:nvPr/>
        </p:nvSpPr>
        <p:spPr>
          <a:xfrm rot="5400000">
            <a:off x="5034512" y="2360234"/>
            <a:ext cx="4800323" cy="2137258"/>
          </a:xfrm>
          <a:custGeom>
            <a:avLst/>
            <a:gdLst/>
            <a:ahLst/>
            <a:cxnLst/>
            <a:rect l="l" t="t" r="r" b="b"/>
            <a:pathLst>
              <a:path w="300114" h="243840" extrusionOk="0">
                <a:moveTo>
                  <a:pt x="0" y="0"/>
                </a:moveTo>
                <a:lnTo>
                  <a:pt x="300114" y="243840"/>
                </a:lnTo>
                <a:lnTo>
                  <a:pt x="300114" y="0"/>
                </a:lnTo>
                <a:lnTo>
                  <a:pt x="0" y="0"/>
                </a:lnTo>
                <a:close/>
              </a:path>
            </a:pathLst>
          </a:custGeom>
          <a:solidFill>
            <a:srgbClr val="295E81"/>
          </a:solidFill>
          <a:ln>
            <a:noFill/>
          </a:ln>
        </p:spPr>
      </p:sp>
      <p:sp>
        <p:nvSpPr>
          <p:cNvPr id="414" name="Google Shape;414;p48"/>
          <p:cNvSpPr/>
          <p:nvPr/>
        </p:nvSpPr>
        <p:spPr>
          <a:xfrm>
            <a:off x="8489016" y="1028700"/>
            <a:ext cx="655320" cy="4800600"/>
          </a:xfrm>
          <a:custGeom>
            <a:avLst/>
            <a:gdLst/>
            <a:ahLst/>
            <a:cxnLst/>
            <a:rect l="l" t="t" r="r" b="b"/>
            <a:pathLst>
              <a:path w="304800" h="304800" extrusionOk="0">
                <a:moveTo>
                  <a:pt x="0" y="0"/>
                </a:moveTo>
                <a:lnTo>
                  <a:pt x="0" y="304800"/>
                </a:lnTo>
                <a:lnTo>
                  <a:pt x="304800" y="304800"/>
                </a:lnTo>
                <a:lnTo>
                  <a:pt x="304800" y="0"/>
                </a:lnTo>
                <a:lnTo>
                  <a:pt x="0" y="0"/>
                </a:lnTo>
                <a:close/>
              </a:path>
            </a:pathLst>
          </a:custGeom>
          <a:solidFill>
            <a:srgbClr val="295E81"/>
          </a:solidFill>
          <a:ln>
            <a:noFill/>
          </a:ln>
        </p:spPr>
      </p:sp>
      <p:pic>
        <p:nvPicPr>
          <p:cNvPr id="415" name="Google Shape;415;p48"/>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5589575" y="5991975"/>
            <a:ext cx="1836324" cy="7433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2"/>
                                        </p:tgtEl>
                                        <p:attrNameLst>
                                          <p:attrName>style.visibility</p:attrName>
                                        </p:attrNameLst>
                                      </p:cBhvr>
                                      <p:to>
                                        <p:strVal val="visible"/>
                                      </p:to>
                                    </p:set>
                                    <p:animEffect transition="in" filter="fade">
                                      <p:cBhvr>
                                        <p:cTn id="7" dur="1000"/>
                                        <p:tgtEl>
                                          <p:spTgt spid="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pic>
        <p:nvPicPr>
          <p:cNvPr id="420" name="Google Shape;420;p49"/>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0"/>
            <a:ext cx="9144003" cy="6858002"/>
          </a:xfrm>
          <a:prstGeom prst="rect">
            <a:avLst/>
          </a:prstGeom>
          <a:noFill/>
          <a:ln>
            <a:noFill/>
          </a:ln>
        </p:spPr>
      </p:pic>
      <p:sp>
        <p:nvSpPr>
          <p:cNvPr id="421" name="Google Shape;421;p49"/>
          <p:cNvSpPr txBox="1"/>
          <p:nvPr/>
        </p:nvSpPr>
        <p:spPr>
          <a:xfrm>
            <a:off x="4812026" y="2072400"/>
            <a:ext cx="4286400" cy="228600"/>
          </a:xfrm>
          <a:prstGeom prst="rect">
            <a:avLst/>
          </a:prstGeom>
          <a:noFill/>
          <a:ln>
            <a:noFill/>
          </a:ln>
        </p:spPr>
        <p:txBody>
          <a:bodyPr spcFirstLastPara="1" wrap="square" lIns="0" tIns="25925" rIns="0" bIns="0" anchor="t" anchorCtr="0">
            <a:noAutofit/>
          </a:bodyPr>
          <a:lstStyle/>
          <a:p>
            <a:pPr marL="0" marR="0" lvl="0" indent="0" algn="l" rtl="0">
              <a:lnSpc>
                <a:spcPct val="100000"/>
              </a:lnSpc>
              <a:spcBef>
                <a:spcPts val="0"/>
              </a:spcBef>
              <a:spcAft>
                <a:spcPts val="0"/>
              </a:spcAft>
              <a:buNone/>
            </a:pPr>
            <a:endParaRPr sz="1800">
              <a:solidFill>
                <a:srgbClr val="FFFFFF"/>
              </a:solidFill>
            </a:endParaRPr>
          </a:p>
          <a:p>
            <a:pPr marL="457200" marR="0" lvl="0" indent="-342900" algn="l" rtl="0">
              <a:lnSpc>
                <a:spcPct val="100000"/>
              </a:lnSpc>
              <a:spcBef>
                <a:spcPts val="1000"/>
              </a:spcBef>
              <a:spcAft>
                <a:spcPts val="0"/>
              </a:spcAft>
              <a:buClr>
                <a:srgbClr val="FFFFFF"/>
              </a:buClr>
              <a:buSzPts val="1800"/>
              <a:buChar char="●"/>
            </a:pPr>
            <a:r>
              <a:rPr lang="en" sz="1800">
                <a:solidFill>
                  <a:srgbClr val="FFFFFF"/>
                </a:solidFill>
              </a:rPr>
              <a:t>Adaptations are a special way that an organism is suited to survive and reproduce in an environment. </a:t>
            </a:r>
            <a:endParaRPr sz="1800">
              <a:solidFill>
                <a:srgbClr val="FFFFFF"/>
              </a:solidFill>
            </a:endParaRPr>
          </a:p>
          <a:p>
            <a:pPr marL="457200" marR="0" lvl="0" indent="-342900" algn="l" rtl="0">
              <a:lnSpc>
                <a:spcPct val="100000"/>
              </a:lnSpc>
              <a:spcBef>
                <a:spcPts val="1000"/>
              </a:spcBef>
              <a:spcAft>
                <a:spcPts val="1000"/>
              </a:spcAft>
              <a:buClr>
                <a:srgbClr val="FFFFFF"/>
              </a:buClr>
              <a:buSzPts val="1800"/>
              <a:buChar char="●"/>
            </a:pPr>
            <a:r>
              <a:rPr lang="en" sz="1800">
                <a:solidFill>
                  <a:srgbClr val="FFFFFF"/>
                </a:solidFill>
              </a:rPr>
              <a:t>Adaptations help and organism to survive / reproduce.</a:t>
            </a:r>
            <a:endParaRPr sz="1800">
              <a:solidFill>
                <a:srgbClr val="FFFFFF"/>
              </a:solidFill>
            </a:endParaRPr>
          </a:p>
        </p:txBody>
      </p:sp>
      <p:sp>
        <p:nvSpPr>
          <p:cNvPr id="422" name="Google Shape;422;p49"/>
          <p:cNvSpPr txBox="1"/>
          <p:nvPr/>
        </p:nvSpPr>
        <p:spPr>
          <a:xfrm>
            <a:off x="5695573" y="342900"/>
            <a:ext cx="2015100" cy="342900"/>
          </a:xfrm>
          <a:prstGeom prst="rect">
            <a:avLst/>
          </a:prstGeom>
          <a:noFill/>
          <a:ln>
            <a:noFill/>
          </a:ln>
        </p:spPr>
        <p:txBody>
          <a:bodyPr spcFirstLastPara="1" wrap="square" lIns="0" tIns="38875" rIns="0" bIns="0" anchor="t" anchorCtr="0">
            <a:noAutofit/>
          </a:bodyPr>
          <a:lstStyle/>
          <a:p>
            <a:pPr marL="0" marR="0" lvl="0" indent="0" algn="r" rtl="0">
              <a:lnSpc>
                <a:spcPct val="100000"/>
              </a:lnSpc>
              <a:spcBef>
                <a:spcPts val="0"/>
              </a:spcBef>
              <a:spcAft>
                <a:spcPts val="0"/>
              </a:spcAft>
              <a:buNone/>
            </a:pPr>
            <a:r>
              <a:rPr lang="en" sz="2700" b="1">
                <a:solidFill>
                  <a:srgbClr val="FFFFFF"/>
                </a:solidFill>
              </a:rPr>
              <a:t>Adaptations</a:t>
            </a:r>
            <a:endParaRPr sz="170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pic>
        <p:nvPicPr>
          <p:cNvPr id="427" name="Google Shape;427;p50"/>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0"/>
            <a:ext cx="9143997" cy="6858002"/>
          </a:xfrm>
          <a:prstGeom prst="rect">
            <a:avLst/>
          </a:prstGeom>
          <a:noFill/>
          <a:ln>
            <a:noFill/>
          </a:ln>
        </p:spPr>
      </p:pic>
      <p:sp>
        <p:nvSpPr>
          <p:cNvPr id="428" name="Google Shape;428;p50"/>
          <p:cNvSpPr txBox="1"/>
          <p:nvPr/>
        </p:nvSpPr>
        <p:spPr>
          <a:xfrm>
            <a:off x="4820525" y="1307125"/>
            <a:ext cx="4179000" cy="228600"/>
          </a:xfrm>
          <a:prstGeom prst="rect">
            <a:avLst/>
          </a:prstGeom>
          <a:noFill/>
          <a:ln>
            <a:noFill/>
          </a:ln>
        </p:spPr>
        <p:txBody>
          <a:bodyPr spcFirstLastPara="1" wrap="square" lIns="0" tIns="25925" rIns="0" bIns="0" anchor="t" anchorCtr="0">
            <a:noAutofit/>
          </a:bodyPr>
          <a:lstStyle/>
          <a:p>
            <a:pPr marL="0" marR="0" lvl="0" indent="0" algn="l" rtl="0">
              <a:lnSpc>
                <a:spcPct val="100000"/>
              </a:lnSpc>
              <a:spcBef>
                <a:spcPts val="0"/>
              </a:spcBef>
              <a:spcAft>
                <a:spcPts val="0"/>
              </a:spcAft>
              <a:buNone/>
            </a:pPr>
            <a:endParaRPr sz="1800">
              <a:solidFill>
                <a:srgbClr val="FFFFFF"/>
              </a:solidFill>
            </a:endParaRPr>
          </a:p>
          <a:p>
            <a:pPr marL="457200" marR="0" lvl="0" indent="0" algn="l" rtl="0">
              <a:lnSpc>
                <a:spcPct val="100000"/>
              </a:lnSpc>
              <a:spcBef>
                <a:spcPts val="1000"/>
              </a:spcBef>
              <a:spcAft>
                <a:spcPts val="0"/>
              </a:spcAft>
              <a:buNone/>
            </a:pPr>
            <a:r>
              <a:rPr lang="en" sz="1800">
                <a:solidFill>
                  <a:srgbClr val="FFFFFF"/>
                </a:solidFill>
              </a:rPr>
              <a:t>There are three main types of adaptations:</a:t>
            </a:r>
            <a:endParaRPr sz="1800">
              <a:solidFill>
                <a:srgbClr val="FFFFFF"/>
              </a:solidFill>
            </a:endParaRPr>
          </a:p>
          <a:p>
            <a:pPr marL="457200" marR="0" lvl="0" indent="0" algn="l" rtl="0">
              <a:lnSpc>
                <a:spcPct val="100000"/>
              </a:lnSpc>
              <a:spcBef>
                <a:spcPts val="1000"/>
              </a:spcBef>
              <a:spcAft>
                <a:spcPts val="0"/>
              </a:spcAft>
              <a:buNone/>
            </a:pPr>
            <a:endParaRPr sz="1800">
              <a:solidFill>
                <a:srgbClr val="FFFFFF"/>
              </a:solidFill>
            </a:endParaRPr>
          </a:p>
          <a:p>
            <a:pPr marL="457200" lvl="0" indent="-342900" algn="l" rtl="0">
              <a:spcBef>
                <a:spcPts val="1000"/>
              </a:spcBef>
              <a:spcAft>
                <a:spcPts val="0"/>
              </a:spcAft>
              <a:buClr>
                <a:srgbClr val="FFFFFF"/>
              </a:buClr>
              <a:buSzPts val="1800"/>
              <a:buChar char="●"/>
            </a:pPr>
            <a:r>
              <a:rPr lang="en" sz="1800" b="1">
                <a:solidFill>
                  <a:schemeClr val="lt1"/>
                </a:solidFill>
              </a:rPr>
              <a:t>Behavioural:</a:t>
            </a:r>
            <a:r>
              <a:rPr lang="en" sz="1800">
                <a:solidFill>
                  <a:schemeClr val="lt1"/>
                </a:solidFill>
              </a:rPr>
              <a:t> things organisms </a:t>
            </a:r>
            <a:r>
              <a:rPr lang="en" sz="1800" u="sng">
                <a:solidFill>
                  <a:schemeClr val="lt1"/>
                </a:solidFill>
              </a:rPr>
              <a:t>do</a:t>
            </a:r>
            <a:r>
              <a:rPr lang="en" sz="1800">
                <a:solidFill>
                  <a:schemeClr val="lt1"/>
                </a:solidFill>
              </a:rPr>
              <a:t> to survive / reproduce</a:t>
            </a:r>
            <a:endParaRPr sz="1800">
              <a:solidFill>
                <a:schemeClr val="lt1"/>
              </a:solidFill>
            </a:endParaRPr>
          </a:p>
          <a:p>
            <a:pPr marL="457200" lvl="0" indent="-342900" algn="l" rtl="0">
              <a:spcBef>
                <a:spcPts val="0"/>
              </a:spcBef>
              <a:spcAft>
                <a:spcPts val="0"/>
              </a:spcAft>
              <a:buClr>
                <a:srgbClr val="FFFFFF"/>
              </a:buClr>
              <a:buSzPts val="1800"/>
              <a:buChar char="●"/>
            </a:pPr>
            <a:r>
              <a:rPr lang="en" sz="1800" b="1">
                <a:solidFill>
                  <a:schemeClr val="lt1"/>
                </a:solidFill>
              </a:rPr>
              <a:t>Physiological:</a:t>
            </a:r>
            <a:r>
              <a:rPr lang="en" sz="1800">
                <a:solidFill>
                  <a:schemeClr val="lt1"/>
                </a:solidFill>
              </a:rPr>
              <a:t> a </a:t>
            </a:r>
            <a:r>
              <a:rPr lang="en" sz="1800" u="sng">
                <a:solidFill>
                  <a:schemeClr val="lt1"/>
                </a:solidFill>
              </a:rPr>
              <a:t>body process</a:t>
            </a:r>
            <a:r>
              <a:rPr lang="en" sz="1800">
                <a:solidFill>
                  <a:schemeClr val="lt1"/>
                </a:solidFill>
              </a:rPr>
              <a:t> that helps an organism survive / reproduce.</a:t>
            </a:r>
            <a:endParaRPr sz="1800">
              <a:solidFill>
                <a:schemeClr val="lt1"/>
              </a:solidFill>
            </a:endParaRPr>
          </a:p>
          <a:p>
            <a:pPr marL="457200" lvl="0" indent="-342900" algn="l" rtl="0">
              <a:spcBef>
                <a:spcPts val="0"/>
              </a:spcBef>
              <a:spcAft>
                <a:spcPts val="0"/>
              </a:spcAft>
              <a:buClr>
                <a:srgbClr val="FFFFFF"/>
              </a:buClr>
              <a:buSzPts val="1800"/>
              <a:buChar char="●"/>
            </a:pPr>
            <a:r>
              <a:rPr lang="en" sz="1800" b="1">
                <a:solidFill>
                  <a:schemeClr val="lt1"/>
                </a:solidFill>
              </a:rPr>
              <a:t>Structural: </a:t>
            </a:r>
            <a:r>
              <a:rPr lang="en" sz="1800">
                <a:solidFill>
                  <a:schemeClr val="lt1"/>
                </a:solidFill>
              </a:rPr>
              <a:t>a </a:t>
            </a:r>
            <a:r>
              <a:rPr lang="en" sz="1800" u="sng">
                <a:solidFill>
                  <a:schemeClr val="lt1"/>
                </a:solidFill>
              </a:rPr>
              <a:t>physical feature</a:t>
            </a:r>
            <a:r>
              <a:rPr lang="en" sz="1800">
                <a:solidFill>
                  <a:schemeClr val="lt1"/>
                </a:solidFill>
              </a:rPr>
              <a:t> that helps an organism survive / reproduce.</a:t>
            </a:r>
            <a:endParaRPr sz="1800">
              <a:solidFill>
                <a:srgbClr val="FFFFFF"/>
              </a:solidFill>
            </a:endParaRPr>
          </a:p>
          <a:p>
            <a:pPr marL="0" marR="0" lvl="0" indent="0" algn="l" rtl="0">
              <a:lnSpc>
                <a:spcPct val="100000"/>
              </a:lnSpc>
              <a:spcBef>
                <a:spcPts val="1000"/>
              </a:spcBef>
              <a:spcAft>
                <a:spcPts val="0"/>
              </a:spcAft>
              <a:buNone/>
            </a:pPr>
            <a:endParaRPr sz="1800">
              <a:solidFill>
                <a:srgbClr val="FFFFFF"/>
              </a:solidFill>
            </a:endParaRPr>
          </a:p>
          <a:p>
            <a:pPr marL="0" marR="0" lvl="0" indent="0" algn="l" rtl="0">
              <a:lnSpc>
                <a:spcPct val="100000"/>
              </a:lnSpc>
              <a:spcBef>
                <a:spcPts val="1000"/>
              </a:spcBef>
              <a:spcAft>
                <a:spcPts val="1000"/>
              </a:spcAft>
              <a:buNone/>
            </a:pPr>
            <a:endParaRPr sz="1800">
              <a:solidFill>
                <a:srgbClr val="FFFFFF"/>
              </a:solidFill>
            </a:endParaRPr>
          </a:p>
        </p:txBody>
      </p:sp>
      <p:sp>
        <p:nvSpPr>
          <p:cNvPr id="429" name="Google Shape;429;p50"/>
          <p:cNvSpPr txBox="1"/>
          <p:nvPr/>
        </p:nvSpPr>
        <p:spPr>
          <a:xfrm>
            <a:off x="5695573" y="342900"/>
            <a:ext cx="2015100" cy="342900"/>
          </a:xfrm>
          <a:prstGeom prst="rect">
            <a:avLst/>
          </a:prstGeom>
          <a:noFill/>
          <a:ln>
            <a:noFill/>
          </a:ln>
        </p:spPr>
        <p:txBody>
          <a:bodyPr spcFirstLastPara="1" wrap="square" lIns="0" tIns="38875" rIns="0" bIns="0" anchor="t" anchorCtr="0">
            <a:noAutofit/>
          </a:bodyPr>
          <a:lstStyle/>
          <a:p>
            <a:pPr marL="0" marR="0" lvl="0" indent="0" algn="r" rtl="0">
              <a:lnSpc>
                <a:spcPct val="100000"/>
              </a:lnSpc>
              <a:spcBef>
                <a:spcPts val="0"/>
              </a:spcBef>
              <a:spcAft>
                <a:spcPts val="0"/>
              </a:spcAft>
              <a:buNone/>
            </a:pPr>
            <a:r>
              <a:rPr lang="en" sz="2700" b="1">
                <a:solidFill>
                  <a:schemeClr val="dk1"/>
                </a:solidFill>
              </a:rPr>
              <a:t>Adaptations</a:t>
            </a:r>
            <a:endParaRPr sz="1700">
              <a:solidFill>
                <a:schemeClr val="dk1"/>
              </a:solidFill>
            </a:endParaRPr>
          </a:p>
        </p:txBody>
      </p:sp>
      <p:pic>
        <p:nvPicPr>
          <p:cNvPr id="430" name="Google Shape;430;p50"/>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658100" y="6082511"/>
            <a:ext cx="925830" cy="529745"/>
          </a:xfrm>
          <a:prstGeom prst="rect">
            <a:avLst/>
          </a:prstGeom>
          <a:noFill/>
          <a:ln>
            <a:noFill/>
          </a:ln>
        </p:spPr>
      </p:pic>
      <p:pic>
        <p:nvPicPr>
          <p:cNvPr id="431" name="Google Shape;431;p50"/>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5589575" y="5991975"/>
            <a:ext cx="1836324" cy="7433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24"/>
          <p:cNvSpPr/>
          <p:nvPr/>
        </p:nvSpPr>
        <p:spPr>
          <a:xfrm>
            <a:off x="0" y="0"/>
            <a:ext cx="9144000" cy="6858000"/>
          </a:xfrm>
          <a:custGeom>
            <a:avLst/>
            <a:gdLst/>
            <a:ahLst/>
            <a:cxnLst/>
            <a:rect l="l" t="t" r="r" b="b"/>
            <a:pathLst>
              <a:path w="304800" h="304800" extrusionOk="0">
                <a:moveTo>
                  <a:pt x="0" y="0"/>
                </a:moveTo>
                <a:lnTo>
                  <a:pt x="0" y="304800"/>
                </a:lnTo>
                <a:lnTo>
                  <a:pt x="304800" y="304800"/>
                </a:lnTo>
                <a:lnTo>
                  <a:pt x="304800" y="0"/>
                </a:lnTo>
                <a:lnTo>
                  <a:pt x="0" y="0"/>
                </a:lnTo>
                <a:close/>
              </a:path>
            </a:pathLst>
          </a:custGeom>
          <a:solidFill>
            <a:srgbClr val="06B3AC"/>
          </a:solidFill>
          <a:ln>
            <a:noFill/>
          </a:ln>
        </p:spPr>
      </p:sp>
      <p:sp>
        <p:nvSpPr>
          <p:cNvPr id="217" name="Google Shape;217;p24"/>
          <p:cNvSpPr/>
          <p:nvPr/>
        </p:nvSpPr>
        <p:spPr>
          <a:xfrm>
            <a:off x="-902779" y="-888683"/>
            <a:ext cx="11847576" cy="7892034"/>
          </a:xfrm>
          <a:custGeom>
            <a:avLst/>
            <a:gdLst/>
            <a:ahLst/>
            <a:cxnLst/>
            <a:rect l="l" t="t" r="r" b="b"/>
            <a:pathLst>
              <a:path w="304800" h="304800" extrusionOk="0">
                <a:moveTo>
                  <a:pt x="0" y="0"/>
                </a:moveTo>
                <a:lnTo>
                  <a:pt x="0" y="304800"/>
                </a:lnTo>
                <a:lnTo>
                  <a:pt x="304800" y="304800"/>
                </a:lnTo>
                <a:lnTo>
                  <a:pt x="304800" y="0"/>
                </a:lnTo>
                <a:lnTo>
                  <a:pt x="0" y="0"/>
                </a:lnTo>
                <a:close/>
              </a:path>
            </a:pathLst>
          </a:custGeom>
          <a:solidFill>
            <a:srgbClr val="FFFFFF"/>
          </a:solidFill>
          <a:ln>
            <a:noFill/>
          </a:ln>
        </p:spPr>
        <p:txBody>
          <a:bodyPr/>
          <a:lstStyle/>
          <a:p>
            <a:endParaRPr lang="en-AU" dirty="0"/>
          </a:p>
        </p:txBody>
      </p:sp>
      <p:sp>
        <p:nvSpPr>
          <p:cNvPr id="218" name="Google Shape;218;p24"/>
          <p:cNvSpPr/>
          <p:nvPr/>
        </p:nvSpPr>
        <p:spPr>
          <a:xfrm rot="10800000">
            <a:off x="-11430" y="250"/>
            <a:ext cx="914400" cy="1029022"/>
          </a:xfrm>
          <a:custGeom>
            <a:avLst/>
            <a:gdLst/>
            <a:ahLst/>
            <a:cxnLst/>
            <a:rect l="l" t="t" r="r" b="b"/>
            <a:pathLst>
              <a:path w="304800" h="259690" extrusionOk="0">
                <a:moveTo>
                  <a:pt x="152038" y="0"/>
                </a:moveTo>
                <a:lnTo>
                  <a:pt x="0" y="259690"/>
                </a:lnTo>
                <a:lnTo>
                  <a:pt x="304800" y="259690"/>
                </a:lnTo>
                <a:lnTo>
                  <a:pt x="152038" y="0"/>
                </a:lnTo>
                <a:close/>
              </a:path>
            </a:pathLst>
          </a:custGeom>
          <a:solidFill>
            <a:srgbClr val="635B88"/>
          </a:solidFill>
          <a:ln>
            <a:noFill/>
          </a:ln>
        </p:spPr>
      </p:sp>
      <p:sp>
        <p:nvSpPr>
          <p:cNvPr id="219" name="Google Shape;219;p24"/>
          <p:cNvSpPr/>
          <p:nvPr/>
        </p:nvSpPr>
        <p:spPr>
          <a:xfrm rot="5400000">
            <a:off x="1266087" y="2360234"/>
            <a:ext cx="4800323" cy="2137258"/>
          </a:xfrm>
          <a:custGeom>
            <a:avLst/>
            <a:gdLst/>
            <a:ahLst/>
            <a:cxnLst/>
            <a:rect l="l" t="t" r="r" b="b"/>
            <a:pathLst>
              <a:path w="300114" h="243840" extrusionOk="0">
                <a:moveTo>
                  <a:pt x="0" y="0"/>
                </a:moveTo>
                <a:lnTo>
                  <a:pt x="300114" y="243840"/>
                </a:lnTo>
                <a:lnTo>
                  <a:pt x="300114" y="0"/>
                </a:lnTo>
                <a:lnTo>
                  <a:pt x="0" y="0"/>
                </a:lnTo>
                <a:close/>
              </a:path>
            </a:pathLst>
          </a:custGeom>
          <a:solidFill>
            <a:schemeClr val="dk1"/>
          </a:solidFill>
          <a:ln>
            <a:noFill/>
          </a:ln>
        </p:spPr>
      </p:sp>
      <p:sp>
        <p:nvSpPr>
          <p:cNvPr id="220" name="Google Shape;220;p24"/>
          <p:cNvSpPr/>
          <p:nvPr/>
        </p:nvSpPr>
        <p:spPr>
          <a:xfrm>
            <a:off x="4720599" y="1028700"/>
            <a:ext cx="4016502" cy="4800600"/>
          </a:xfrm>
          <a:custGeom>
            <a:avLst/>
            <a:gdLst/>
            <a:ahLst/>
            <a:cxnLst/>
            <a:rect l="l" t="t" r="r" b="b"/>
            <a:pathLst>
              <a:path w="304800" h="304800" extrusionOk="0">
                <a:moveTo>
                  <a:pt x="0" y="0"/>
                </a:moveTo>
                <a:lnTo>
                  <a:pt x="0" y="304800"/>
                </a:lnTo>
                <a:lnTo>
                  <a:pt x="304800" y="304800"/>
                </a:lnTo>
                <a:lnTo>
                  <a:pt x="304800" y="0"/>
                </a:lnTo>
                <a:lnTo>
                  <a:pt x="0" y="0"/>
                </a:lnTo>
                <a:close/>
              </a:path>
            </a:pathLst>
          </a:custGeom>
          <a:solidFill>
            <a:schemeClr val="dk1"/>
          </a:solidFill>
          <a:ln>
            <a:noFill/>
          </a:ln>
        </p:spPr>
      </p:sp>
      <p:pic>
        <p:nvPicPr>
          <p:cNvPr id="221" name="Google Shape;221;p2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658100" y="6082511"/>
            <a:ext cx="925830" cy="529745"/>
          </a:xfrm>
          <a:prstGeom prst="rect">
            <a:avLst/>
          </a:prstGeom>
          <a:noFill/>
          <a:ln>
            <a:noFill/>
          </a:ln>
        </p:spPr>
      </p:pic>
      <p:sp>
        <p:nvSpPr>
          <p:cNvPr id="222" name="Google Shape;222;p24"/>
          <p:cNvSpPr/>
          <p:nvPr/>
        </p:nvSpPr>
        <p:spPr>
          <a:xfrm rot="10800000">
            <a:off x="2583180" y="5815262"/>
            <a:ext cx="914400" cy="1029022"/>
          </a:xfrm>
          <a:custGeom>
            <a:avLst/>
            <a:gdLst/>
            <a:ahLst/>
            <a:cxnLst/>
            <a:rect l="l" t="t" r="r" b="b"/>
            <a:pathLst>
              <a:path w="304800" h="259690" extrusionOk="0">
                <a:moveTo>
                  <a:pt x="152038" y="0"/>
                </a:moveTo>
                <a:lnTo>
                  <a:pt x="0" y="259690"/>
                </a:lnTo>
                <a:lnTo>
                  <a:pt x="304800" y="259690"/>
                </a:lnTo>
                <a:lnTo>
                  <a:pt x="152038" y="0"/>
                </a:lnTo>
                <a:close/>
              </a:path>
            </a:pathLst>
          </a:custGeom>
          <a:solidFill>
            <a:srgbClr val="15064D"/>
          </a:solidFill>
          <a:ln>
            <a:noFill/>
          </a:ln>
        </p:spPr>
      </p:sp>
      <p:sp>
        <p:nvSpPr>
          <p:cNvPr id="223" name="Google Shape;223;p24"/>
          <p:cNvSpPr txBox="1"/>
          <p:nvPr/>
        </p:nvSpPr>
        <p:spPr>
          <a:xfrm>
            <a:off x="1305213" y="0"/>
            <a:ext cx="7431600" cy="342900"/>
          </a:xfrm>
          <a:prstGeom prst="rect">
            <a:avLst/>
          </a:prstGeom>
          <a:noFill/>
          <a:ln>
            <a:noFill/>
          </a:ln>
        </p:spPr>
        <p:txBody>
          <a:bodyPr spcFirstLastPara="1" wrap="square" lIns="0" tIns="38875" rIns="0" bIns="0" anchor="t" anchorCtr="0">
            <a:noAutofit/>
          </a:bodyPr>
          <a:lstStyle/>
          <a:p>
            <a:pPr marL="0" marR="0" lvl="0" indent="0" algn="l" rtl="0">
              <a:lnSpc>
                <a:spcPct val="100000"/>
              </a:lnSpc>
              <a:spcBef>
                <a:spcPts val="0"/>
              </a:spcBef>
              <a:spcAft>
                <a:spcPts val="0"/>
              </a:spcAft>
              <a:buNone/>
            </a:pPr>
            <a:r>
              <a:rPr lang="en" sz="2700" b="1">
                <a:solidFill>
                  <a:srgbClr val="15064D"/>
                </a:solidFill>
              </a:rPr>
              <a:t>Video: Ecosystems and Edible Urchins</a:t>
            </a:r>
            <a:endParaRPr sz="1700"/>
          </a:p>
        </p:txBody>
      </p:sp>
      <p:sp>
        <p:nvSpPr>
          <p:cNvPr id="224" name="Google Shape;224;p24"/>
          <p:cNvSpPr/>
          <p:nvPr/>
        </p:nvSpPr>
        <p:spPr>
          <a:xfrm rot="10800000">
            <a:off x="445770" y="1027403"/>
            <a:ext cx="4286250" cy="4817899"/>
          </a:xfrm>
          <a:custGeom>
            <a:avLst/>
            <a:gdLst/>
            <a:ahLst/>
            <a:cxnLst/>
            <a:rect l="l" t="t" r="r" b="b"/>
            <a:pathLst>
              <a:path w="304800" h="259690" extrusionOk="0">
                <a:moveTo>
                  <a:pt x="152038" y="0"/>
                </a:moveTo>
                <a:lnTo>
                  <a:pt x="0" y="259690"/>
                </a:lnTo>
                <a:lnTo>
                  <a:pt x="304800" y="259690"/>
                </a:lnTo>
                <a:lnTo>
                  <a:pt x="152038" y="0"/>
                </a:lnTo>
                <a:close/>
              </a:path>
            </a:pathLst>
          </a:custGeom>
          <a:solidFill>
            <a:schemeClr val="dk1"/>
          </a:solidFill>
          <a:ln>
            <a:noFill/>
          </a:ln>
        </p:spPr>
      </p:sp>
      <p:sp>
        <p:nvSpPr>
          <p:cNvPr id="225" name="Google Shape;225;p24"/>
          <p:cNvSpPr txBox="1"/>
          <p:nvPr/>
        </p:nvSpPr>
        <p:spPr>
          <a:xfrm>
            <a:off x="1381423" y="462175"/>
            <a:ext cx="7099200" cy="183000"/>
          </a:xfrm>
          <a:prstGeom prst="rect">
            <a:avLst/>
          </a:prstGeom>
          <a:noFill/>
          <a:ln>
            <a:noFill/>
          </a:ln>
        </p:spPr>
        <p:txBody>
          <a:bodyPr spcFirstLastPara="1" wrap="square" lIns="0" tIns="21600" rIns="0" bIns="0" anchor="t" anchorCtr="0">
            <a:noAutofit/>
          </a:bodyPr>
          <a:lstStyle/>
          <a:p>
            <a:pPr marL="0" marR="0" lvl="0" indent="0" algn="l" rtl="0">
              <a:lnSpc>
                <a:spcPct val="100000"/>
              </a:lnSpc>
              <a:spcBef>
                <a:spcPts val="0"/>
              </a:spcBef>
              <a:spcAft>
                <a:spcPts val="0"/>
              </a:spcAft>
              <a:buNone/>
            </a:pPr>
            <a:r>
              <a:rPr lang="en-AU" dirty="0"/>
              <a:t>Video Link: https://www.marineandcoasts.vic.gov.au/coastal-programs/coastcare-victoria/coastcare-victoria-school-kit</a:t>
            </a:r>
            <a:endParaRPr sz="1700" dirty="0"/>
          </a:p>
        </p:txBody>
      </p:sp>
      <p:sp>
        <p:nvSpPr>
          <p:cNvPr id="227" name="Google Shape;227;p24"/>
          <p:cNvSpPr/>
          <p:nvPr/>
        </p:nvSpPr>
        <p:spPr>
          <a:xfrm>
            <a:off x="8489016" y="1028700"/>
            <a:ext cx="655320" cy="4800600"/>
          </a:xfrm>
          <a:custGeom>
            <a:avLst/>
            <a:gdLst/>
            <a:ahLst/>
            <a:cxnLst/>
            <a:rect l="l" t="t" r="r" b="b"/>
            <a:pathLst>
              <a:path w="304800" h="304800" extrusionOk="0">
                <a:moveTo>
                  <a:pt x="0" y="0"/>
                </a:moveTo>
                <a:lnTo>
                  <a:pt x="0" y="304800"/>
                </a:lnTo>
                <a:lnTo>
                  <a:pt x="304800" y="304800"/>
                </a:lnTo>
                <a:lnTo>
                  <a:pt x="304800" y="0"/>
                </a:lnTo>
                <a:lnTo>
                  <a:pt x="0" y="0"/>
                </a:lnTo>
                <a:close/>
              </a:path>
            </a:pathLst>
          </a:custGeom>
          <a:solidFill>
            <a:srgbClr val="295E81"/>
          </a:solidFill>
          <a:ln>
            <a:noFill/>
          </a:ln>
        </p:spPr>
      </p:sp>
      <p:pic>
        <p:nvPicPr>
          <p:cNvPr id="228" name="Google Shape;228;p24"/>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5589575" y="5991975"/>
            <a:ext cx="1836324" cy="743325"/>
          </a:xfrm>
          <a:prstGeom prst="rect">
            <a:avLst/>
          </a:prstGeom>
          <a:noFill/>
          <a:ln>
            <a:noFill/>
          </a:ln>
        </p:spPr>
      </p:pic>
      <p:pic>
        <p:nvPicPr>
          <p:cNvPr id="3" name="Picture 2" descr="A picture containing sport, water sport, swimming, outdoor&#10;&#10;Description automatically generated">
            <a:extLst>
              <a:ext uri="{FF2B5EF4-FFF2-40B4-BE49-F238E27FC236}">
                <a16:creationId xmlns:a16="http://schemas.microsoft.com/office/drawing/2014/main" id="{879D349E-E5F9-4AF7-A608-C5243A2CB66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59560" y="1533858"/>
            <a:ext cx="5522898" cy="3106630"/>
          </a:xfrm>
          <a:prstGeom prst="rect">
            <a:avLst/>
          </a:prstGeom>
        </p:spPr>
      </p:pic>
      <p:sp>
        <p:nvSpPr>
          <p:cNvPr id="226" name="Google Shape;226;p24"/>
          <p:cNvSpPr/>
          <p:nvPr/>
        </p:nvSpPr>
        <p:spPr>
          <a:xfrm rot="5400000">
            <a:off x="5034512" y="2360234"/>
            <a:ext cx="4800323" cy="2137258"/>
          </a:xfrm>
          <a:custGeom>
            <a:avLst/>
            <a:gdLst/>
            <a:ahLst/>
            <a:cxnLst/>
            <a:rect l="l" t="t" r="r" b="b"/>
            <a:pathLst>
              <a:path w="300114" h="243840" extrusionOk="0">
                <a:moveTo>
                  <a:pt x="0" y="0"/>
                </a:moveTo>
                <a:lnTo>
                  <a:pt x="300114" y="243840"/>
                </a:lnTo>
                <a:lnTo>
                  <a:pt x="300114" y="0"/>
                </a:lnTo>
                <a:lnTo>
                  <a:pt x="0" y="0"/>
                </a:lnTo>
                <a:close/>
              </a:path>
            </a:pathLst>
          </a:custGeom>
          <a:solidFill>
            <a:srgbClr val="295E81"/>
          </a:solidFill>
          <a:ln>
            <a:noFill/>
          </a:ln>
        </p:spPr>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pic>
        <p:nvPicPr>
          <p:cNvPr id="436" name="Google Shape;436;p51"/>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0"/>
            <a:ext cx="9144003" cy="6857998"/>
          </a:xfrm>
          <a:prstGeom prst="rect">
            <a:avLst/>
          </a:prstGeom>
          <a:noFill/>
          <a:ln>
            <a:noFill/>
          </a:ln>
        </p:spPr>
      </p:pic>
      <p:sp>
        <p:nvSpPr>
          <p:cNvPr id="437" name="Google Shape;437;p51"/>
          <p:cNvSpPr txBox="1"/>
          <p:nvPr/>
        </p:nvSpPr>
        <p:spPr>
          <a:xfrm>
            <a:off x="4164125" y="306025"/>
            <a:ext cx="4896600" cy="600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2700" b="1">
                <a:solidFill>
                  <a:srgbClr val="15064D"/>
                </a:solidFill>
              </a:rPr>
              <a:t>Adaptations Investigation</a:t>
            </a:r>
            <a:endParaRPr/>
          </a:p>
        </p:txBody>
      </p:sp>
      <p:sp>
        <p:nvSpPr>
          <p:cNvPr id="438" name="Google Shape;438;p51"/>
          <p:cNvSpPr txBox="1"/>
          <p:nvPr/>
        </p:nvSpPr>
        <p:spPr>
          <a:xfrm>
            <a:off x="4685875" y="1441775"/>
            <a:ext cx="4179000" cy="228600"/>
          </a:xfrm>
          <a:prstGeom prst="rect">
            <a:avLst/>
          </a:prstGeom>
          <a:noFill/>
          <a:ln>
            <a:noFill/>
          </a:ln>
        </p:spPr>
        <p:txBody>
          <a:bodyPr spcFirstLastPara="1" wrap="square" lIns="0" tIns="25925" rIns="0" bIns="0" anchor="t" anchorCtr="0">
            <a:noAutofit/>
          </a:bodyPr>
          <a:lstStyle/>
          <a:p>
            <a:pPr marL="457200" marR="0" lvl="0" indent="0" algn="l" rtl="0">
              <a:lnSpc>
                <a:spcPct val="100000"/>
              </a:lnSpc>
              <a:spcBef>
                <a:spcPts val="0"/>
              </a:spcBef>
              <a:spcAft>
                <a:spcPts val="0"/>
              </a:spcAft>
              <a:buNone/>
            </a:pPr>
            <a:endParaRPr sz="1800">
              <a:solidFill>
                <a:srgbClr val="FFFFFF"/>
              </a:solidFill>
            </a:endParaRPr>
          </a:p>
          <a:p>
            <a:pPr marL="457200" marR="0" lvl="0" indent="-342900" algn="l" rtl="0">
              <a:lnSpc>
                <a:spcPct val="100000"/>
              </a:lnSpc>
              <a:spcBef>
                <a:spcPts val="1000"/>
              </a:spcBef>
              <a:spcAft>
                <a:spcPts val="0"/>
              </a:spcAft>
              <a:buClr>
                <a:srgbClr val="FFFFFF"/>
              </a:buClr>
              <a:buSzPts val="1800"/>
              <a:buChar char="●"/>
            </a:pPr>
            <a:r>
              <a:rPr lang="en" sz="1800">
                <a:solidFill>
                  <a:srgbClr val="FFFFFF"/>
                </a:solidFill>
              </a:rPr>
              <a:t>Urchins are highly successful animals that can be found in all of the world’s oceans, to depths as deep at 5000m!</a:t>
            </a:r>
            <a:endParaRPr sz="1800">
              <a:solidFill>
                <a:srgbClr val="FFFFFF"/>
              </a:solidFill>
            </a:endParaRPr>
          </a:p>
          <a:p>
            <a:pPr marL="457200" marR="0" lvl="0" indent="-342900" algn="l" rtl="0">
              <a:lnSpc>
                <a:spcPct val="100000"/>
              </a:lnSpc>
              <a:spcBef>
                <a:spcPts val="0"/>
              </a:spcBef>
              <a:spcAft>
                <a:spcPts val="0"/>
              </a:spcAft>
              <a:buClr>
                <a:srgbClr val="FFFFFF"/>
              </a:buClr>
              <a:buSzPts val="1800"/>
              <a:buChar char="●"/>
            </a:pPr>
            <a:r>
              <a:rPr lang="en" sz="1800">
                <a:solidFill>
                  <a:srgbClr val="FFFFFF"/>
                </a:solidFill>
              </a:rPr>
              <a:t>There are 950+ species worldwide.</a:t>
            </a:r>
            <a:endParaRPr sz="1800">
              <a:solidFill>
                <a:srgbClr val="FFFFFF"/>
              </a:solidFill>
            </a:endParaRPr>
          </a:p>
          <a:p>
            <a:pPr marL="457200" marR="0" lvl="0" indent="-342900" algn="l" rtl="0">
              <a:lnSpc>
                <a:spcPct val="100000"/>
              </a:lnSpc>
              <a:spcBef>
                <a:spcPts val="0"/>
              </a:spcBef>
              <a:spcAft>
                <a:spcPts val="0"/>
              </a:spcAft>
              <a:buClr>
                <a:srgbClr val="FFFFFF"/>
              </a:buClr>
              <a:buSzPts val="1800"/>
              <a:buChar char="●"/>
            </a:pPr>
            <a:r>
              <a:rPr lang="en" sz="1800">
                <a:solidFill>
                  <a:srgbClr val="FFFFFF"/>
                </a:solidFill>
              </a:rPr>
              <a:t>Only an animal highly suited (adapted) to their environment could be so successful.</a:t>
            </a:r>
            <a:endParaRPr sz="1800">
              <a:solidFill>
                <a:srgbClr val="FFFFFF"/>
              </a:solidFill>
            </a:endParaRPr>
          </a:p>
          <a:p>
            <a:pPr marL="457200" marR="0" lvl="0" indent="-342900" algn="l" rtl="0">
              <a:lnSpc>
                <a:spcPct val="100000"/>
              </a:lnSpc>
              <a:spcBef>
                <a:spcPts val="0"/>
              </a:spcBef>
              <a:spcAft>
                <a:spcPts val="0"/>
              </a:spcAft>
              <a:buClr>
                <a:srgbClr val="FFFFFF"/>
              </a:buClr>
              <a:buSzPts val="1800"/>
              <a:buChar char="●"/>
            </a:pPr>
            <a:r>
              <a:rPr lang="en" sz="1800">
                <a:solidFill>
                  <a:srgbClr val="FFFFFF"/>
                </a:solidFill>
              </a:rPr>
              <a:t>In this task you will investigate the various adaptations of sea urchins using the Urchin adaptations investigation worksheet.</a:t>
            </a:r>
            <a:endParaRPr sz="1800">
              <a:solidFill>
                <a:srgbClr val="FFFFFF"/>
              </a:solidFill>
            </a:endParaRPr>
          </a:p>
          <a:p>
            <a:pPr marL="0" marR="0" lvl="0" indent="0" algn="l" rtl="0">
              <a:lnSpc>
                <a:spcPct val="100000"/>
              </a:lnSpc>
              <a:spcBef>
                <a:spcPts val="1000"/>
              </a:spcBef>
              <a:spcAft>
                <a:spcPts val="1000"/>
              </a:spcAft>
              <a:buNone/>
            </a:pPr>
            <a:endParaRPr sz="1800">
              <a:solidFill>
                <a:srgbClr val="FFFFFF"/>
              </a:solidFill>
            </a:endParaRPr>
          </a:p>
        </p:txBody>
      </p:sp>
      <p:pic>
        <p:nvPicPr>
          <p:cNvPr id="439" name="Google Shape;439;p51"/>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658100" y="6082511"/>
            <a:ext cx="925830" cy="529745"/>
          </a:xfrm>
          <a:prstGeom prst="rect">
            <a:avLst/>
          </a:prstGeom>
          <a:noFill/>
          <a:ln>
            <a:noFill/>
          </a:ln>
        </p:spPr>
      </p:pic>
      <p:pic>
        <p:nvPicPr>
          <p:cNvPr id="440" name="Google Shape;440;p51"/>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5589575" y="5991975"/>
            <a:ext cx="1836324" cy="7433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pic>
        <p:nvPicPr>
          <p:cNvPr id="445" name="Google Shape;445;p5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658100" y="6082511"/>
            <a:ext cx="925830" cy="529745"/>
          </a:xfrm>
          <a:prstGeom prst="rect">
            <a:avLst/>
          </a:prstGeom>
          <a:noFill/>
          <a:ln>
            <a:noFill/>
          </a:ln>
        </p:spPr>
      </p:pic>
      <p:pic>
        <p:nvPicPr>
          <p:cNvPr id="446" name="Google Shape;446;p52"/>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5589575" y="5991975"/>
            <a:ext cx="1836324" cy="743325"/>
          </a:xfrm>
          <a:prstGeom prst="rect">
            <a:avLst/>
          </a:prstGeom>
          <a:noFill/>
          <a:ln>
            <a:noFill/>
          </a:ln>
        </p:spPr>
      </p:pic>
      <p:pic>
        <p:nvPicPr>
          <p:cNvPr id="447" name="Google Shape;447;p52"/>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0" y="816122"/>
            <a:ext cx="9144002" cy="4880354"/>
          </a:xfrm>
          <a:prstGeom prst="rect">
            <a:avLst/>
          </a:prstGeom>
          <a:noFill/>
          <a:ln>
            <a:noFill/>
          </a:ln>
        </p:spPr>
      </p:pic>
      <p:pic>
        <p:nvPicPr>
          <p:cNvPr id="448" name="Google Shape;448;p52"/>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3928599" y="2265550"/>
            <a:ext cx="4972750" cy="3726425"/>
          </a:xfrm>
          <a:prstGeom prst="rect">
            <a:avLst/>
          </a:prstGeom>
          <a:noFill/>
          <a:ln>
            <a:noFill/>
          </a:ln>
        </p:spPr>
      </p:pic>
      <p:sp>
        <p:nvSpPr>
          <p:cNvPr id="6" name="Rectangle 5">
            <a:extLst>
              <a:ext uri="{FF2B5EF4-FFF2-40B4-BE49-F238E27FC236}">
                <a16:creationId xmlns:a16="http://schemas.microsoft.com/office/drawing/2014/main" id="{BC675F85-130B-4C53-9C4D-C36172F702A6}"/>
              </a:ext>
            </a:extLst>
          </p:cNvPr>
          <p:cNvSpPr/>
          <p:nvPr/>
        </p:nvSpPr>
        <p:spPr>
          <a:xfrm>
            <a:off x="4194699" y="6573894"/>
            <a:ext cx="754601" cy="2457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pic>
        <p:nvPicPr>
          <p:cNvPr id="453" name="Google Shape;453;p5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658100" y="6082511"/>
            <a:ext cx="925830" cy="529745"/>
          </a:xfrm>
          <a:prstGeom prst="rect">
            <a:avLst/>
          </a:prstGeom>
          <a:noFill/>
          <a:ln>
            <a:noFill/>
          </a:ln>
        </p:spPr>
      </p:pic>
      <p:pic>
        <p:nvPicPr>
          <p:cNvPr id="454" name="Google Shape;454;p53"/>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5589575" y="5991975"/>
            <a:ext cx="1836324" cy="743325"/>
          </a:xfrm>
          <a:prstGeom prst="rect">
            <a:avLst/>
          </a:prstGeom>
          <a:noFill/>
          <a:ln>
            <a:noFill/>
          </a:ln>
        </p:spPr>
      </p:pic>
      <p:sp>
        <p:nvSpPr>
          <p:cNvPr id="455" name="Google Shape;455;p53"/>
          <p:cNvSpPr/>
          <p:nvPr/>
        </p:nvSpPr>
        <p:spPr>
          <a:xfrm>
            <a:off x="4271625" y="5624950"/>
            <a:ext cx="4808100" cy="3669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56" name="Google Shape;456;p53"/>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111925" y="233550"/>
            <a:ext cx="3966825" cy="5758295"/>
          </a:xfrm>
          <a:prstGeom prst="rect">
            <a:avLst/>
          </a:prstGeom>
          <a:noFill/>
          <a:ln>
            <a:noFill/>
          </a:ln>
        </p:spPr>
      </p:pic>
      <p:pic>
        <p:nvPicPr>
          <p:cNvPr id="457" name="Google Shape;457;p53"/>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4078750" y="351125"/>
            <a:ext cx="5155850" cy="5523175"/>
          </a:xfrm>
          <a:prstGeom prst="rect">
            <a:avLst/>
          </a:prstGeom>
          <a:noFill/>
          <a:ln>
            <a:noFill/>
          </a:ln>
        </p:spPr>
      </p:pic>
      <p:sp>
        <p:nvSpPr>
          <p:cNvPr id="7" name="Rectangle 6">
            <a:extLst>
              <a:ext uri="{FF2B5EF4-FFF2-40B4-BE49-F238E27FC236}">
                <a16:creationId xmlns:a16="http://schemas.microsoft.com/office/drawing/2014/main" id="{635F4F06-76CE-4195-8250-7C56F1C11C24}"/>
              </a:ext>
            </a:extLst>
          </p:cNvPr>
          <p:cNvSpPr/>
          <p:nvPr/>
        </p:nvSpPr>
        <p:spPr>
          <a:xfrm>
            <a:off x="4194699" y="6573894"/>
            <a:ext cx="754601" cy="2457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pic>
        <p:nvPicPr>
          <p:cNvPr id="462" name="Google Shape;462;p5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658100" y="6082511"/>
            <a:ext cx="925830" cy="529745"/>
          </a:xfrm>
          <a:prstGeom prst="rect">
            <a:avLst/>
          </a:prstGeom>
          <a:noFill/>
          <a:ln>
            <a:noFill/>
          </a:ln>
        </p:spPr>
      </p:pic>
      <p:pic>
        <p:nvPicPr>
          <p:cNvPr id="463" name="Google Shape;463;p54"/>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5589575" y="5991975"/>
            <a:ext cx="1836324" cy="743325"/>
          </a:xfrm>
          <a:prstGeom prst="rect">
            <a:avLst/>
          </a:prstGeom>
          <a:noFill/>
          <a:ln>
            <a:noFill/>
          </a:ln>
        </p:spPr>
      </p:pic>
      <p:pic>
        <p:nvPicPr>
          <p:cNvPr id="464" name="Google Shape;464;p54"/>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0" y="602535"/>
            <a:ext cx="9144002" cy="4848441"/>
          </a:xfrm>
          <a:prstGeom prst="rect">
            <a:avLst/>
          </a:prstGeom>
          <a:noFill/>
          <a:ln>
            <a:noFill/>
          </a:ln>
        </p:spPr>
      </p:pic>
      <p:sp>
        <p:nvSpPr>
          <p:cNvPr id="465" name="Google Shape;465;p54"/>
          <p:cNvSpPr/>
          <p:nvPr/>
        </p:nvSpPr>
        <p:spPr>
          <a:xfrm>
            <a:off x="4056975" y="4948100"/>
            <a:ext cx="5022600" cy="10437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Rectangle 5">
            <a:extLst>
              <a:ext uri="{FF2B5EF4-FFF2-40B4-BE49-F238E27FC236}">
                <a16:creationId xmlns:a16="http://schemas.microsoft.com/office/drawing/2014/main" id="{7FE0DCB4-EB82-450B-9B93-CAB48C6CA54E}"/>
              </a:ext>
            </a:extLst>
          </p:cNvPr>
          <p:cNvSpPr/>
          <p:nvPr/>
        </p:nvSpPr>
        <p:spPr>
          <a:xfrm>
            <a:off x="4194699" y="6573894"/>
            <a:ext cx="754601" cy="2457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pic>
        <p:nvPicPr>
          <p:cNvPr id="470" name="Google Shape;470;p5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658100" y="6082511"/>
            <a:ext cx="925830" cy="529745"/>
          </a:xfrm>
          <a:prstGeom prst="rect">
            <a:avLst/>
          </a:prstGeom>
          <a:noFill/>
          <a:ln>
            <a:noFill/>
          </a:ln>
        </p:spPr>
      </p:pic>
      <p:pic>
        <p:nvPicPr>
          <p:cNvPr id="471" name="Google Shape;471;p55"/>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5589575" y="5991975"/>
            <a:ext cx="1836324" cy="743325"/>
          </a:xfrm>
          <a:prstGeom prst="rect">
            <a:avLst/>
          </a:prstGeom>
          <a:noFill/>
          <a:ln>
            <a:noFill/>
          </a:ln>
        </p:spPr>
      </p:pic>
      <p:pic>
        <p:nvPicPr>
          <p:cNvPr id="472" name="Google Shape;472;p55"/>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88000" y="564762"/>
            <a:ext cx="3990249" cy="5728475"/>
          </a:xfrm>
          <a:prstGeom prst="rect">
            <a:avLst/>
          </a:prstGeom>
          <a:noFill/>
          <a:ln>
            <a:noFill/>
          </a:ln>
        </p:spPr>
      </p:pic>
      <p:pic>
        <p:nvPicPr>
          <p:cNvPr id="473" name="Google Shape;473;p55"/>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4175025" y="564750"/>
            <a:ext cx="4968974" cy="4844750"/>
          </a:xfrm>
          <a:prstGeom prst="rect">
            <a:avLst/>
          </a:prstGeom>
          <a:noFill/>
          <a:ln>
            <a:noFill/>
          </a:ln>
        </p:spPr>
      </p:pic>
      <p:pic>
        <p:nvPicPr>
          <p:cNvPr id="474" name="Google Shape;474;p55"/>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88000" y="364075"/>
            <a:ext cx="4087025" cy="3004355"/>
          </a:xfrm>
          <a:prstGeom prst="rect">
            <a:avLst/>
          </a:prstGeom>
          <a:noFill/>
          <a:ln>
            <a:noFill/>
          </a:ln>
        </p:spPr>
      </p:pic>
      <p:sp>
        <p:nvSpPr>
          <p:cNvPr id="7" name="Rectangle 6">
            <a:extLst>
              <a:ext uri="{FF2B5EF4-FFF2-40B4-BE49-F238E27FC236}">
                <a16:creationId xmlns:a16="http://schemas.microsoft.com/office/drawing/2014/main" id="{8A7C2F53-3C5C-4954-9B2F-E99828F18840}"/>
              </a:ext>
            </a:extLst>
          </p:cNvPr>
          <p:cNvSpPr/>
          <p:nvPr/>
        </p:nvSpPr>
        <p:spPr>
          <a:xfrm>
            <a:off x="4194699" y="6573894"/>
            <a:ext cx="754601" cy="2457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pic>
        <p:nvPicPr>
          <p:cNvPr id="479" name="Google Shape;479;p56"/>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0"/>
            <a:ext cx="9144003" cy="6858002"/>
          </a:xfrm>
          <a:prstGeom prst="rect">
            <a:avLst/>
          </a:prstGeom>
          <a:noFill/>
          <a:ln>
            <a:noFill/>
          </a:ln>
        </p:spPr>
      </p:pic>
      <p:sp>
        <p:nvSpPr>
          <p:cNvPr id="480" name="Google Shape;480;p56"/>
          <p:cNvSpPr txBox="1"/>
          <p:nvPr/>
        </p:nvSpPr>
        <p:spPr>
          <a:xfrm>
            <a:off x="4812026" y="2072400"/>
            <a:ext cx="4286400" cy="228600"/>
          </a:xfrm>
          <a:prstGeom prst="rect">
            <a:avLst/>
          </a:prstGeom>
          <a:noFill/>
          <a:ln>
            <a:noFill/>
          </a:ln>
        </p:spPr>
        <p:txBody>
          <a:bodyPr spcFirstLastPara="1" wrap="square" lIns="0" tIns="25925" rIns="0" bIns="0" anchor="t" anchorCtr="0">
            <a:noAutofit/>
          </a:bodyPr>
          <a:lstStyle/>
          <a:p>
            <a:pPr marL="0" marR="0" lvl="0" indent="0" algn="l" rtl="0">
              <a:lnSpc>
                <a:spcPct val="100000"/>
              </a:lnSpc>
              <a:spcBef>
                <a:spcPts val="0"/>
              </a:spcBef>
              <a:spcAft>
                <a:spcPts val="0"/>
              </a:spcAft>
              <a:buNone/>
            </a:pPr>
            <a:endParaRPr sz="1800">
              <a:solidFill>
                <a:srgbClr val="FFFFFF"/>
              </a:solidFill>
            </a:endParaRPr>
          </a:p>
          <a:p>
            <a:pPr marL="457200" marR="0" lvl="0" indent="-342900" algn="l" rtl="0">
              <a:lnSpc>
                <a:spcPct val="100000"/>
              </a:lnSpc>
              <a:spcBef>
                <a:spcPts val="1000"/>
              </a:spcBef>
              <a:spcAft>
                <a:spcPts val="0"/>
              </a:spcAft>
              <a:buClr>
                <a:srgbClr val="FFFFFF"/>
              </a:buClr>
              <a:buSzPts val="1800"/>
              <a:buChar char="●"/>
            </a:pPr>
            <a:r>
              <a:rPr lang="en" sz="1800">
                <a:solidFill>
                  <a:srgbClr val="FFFFFF"/>
                </a:solidFill>
              </a:rPr>
              <a:t>Often when sampling underwater scientists use a square called a </a:t>
            </a:r>
            <a:r>
              <a:rPr lang="en" sz="1800" b="1">
                <a:solidFill>
                  <a:srgbClr val="FFFFFF"/>
                </a:solidFill>
              </a:rPr>
              <a:t>quadrat</a:t>
            </a:r>
            <a:r>
              <a:rPr lang="en" sz="1800">
                <a:solidFill>
                  <a:srgbClr val="FFFFFF"/>
                </a:solidFill>
              </a:rPr>
              <a:t> to count organisms of interest in an area.</a:t>
            </a:r>
            <a:endParaRPr sz="1800">
              <a:solidFill>
                <a:srgbClr val="FFFFFF"/>
              </a:solidFill>
            </a:endParaRPr>
          </a:p>
          <a:p>
            <a:pPr marL="457200" marR="0" lvl="0" indent="-342900" algn="l" rtl="0">
              <a:lnSpc>
                <a:spcPct val="100000"/>
              </a:lnSpc>
              <a:spcBef>
                <a:spcPts val="1000"/>
              </a:spcBef>
              <a:spcAft>
                <a:spcPts val="1000"/>
              </a:spcAft>
              <a:buClr>
                <a:srgbClr val="FFFFFF"/>
              </a:buClr>
              <a:buSzPts val="1800"/>
              <a:buChar char="●"/>
            </a:pPr>
            <a:r>
              <a:rPr lang="en" sz="1800">
                <a:solidFill>
                  <a:srgbClr val="FFFFFF"/>
                </a:solidFill>
              </a:rPr>
              <a:t>They can then </a:t>
            </a:r>
            <a:r>
              <a:rPr lang="en" sz="1800" b="1">
                <a:solidFill>
                  <a:srgbClr val="FFFFFF"/>
                </a:solidFill>
              </a:rPr>
              <a:t>extrapolate</a:t>
            </a:r>
            <a:r>
              <a:rPr lang="en" sz="1800">
                <a:solidFill>
                  <a:srgbClr val="FFFFFF"/>
                </a:solidFill>
              </a:rPr>
              <a:t> to make predictions about the broader densities of that organism over the area of the reef.</a:t>
            </a:r>
            <a:endParaRPr sz="1800">
              <a:solidFill>
                <a:srgbClr val="FFFFFF"/>
              </a:solidFill>
            </a:endParaRPr>
          </a:p>
        </p:txBody>
      </p:sp>
      <p:sp>
        <p:nvSpPr>
          <p:cNvPr id="481" name="Google Shape;481;p56"/>
          <p:cNvSpPr txBox="1"/>
          <p:nvPr/>
        </p:nvSpPr>
        <p:spPr>
          <a:xfrm>
            <a:off x="5475223" y="342900"/>
            <a:ext cx="2015100" cy="342900"/>
          </a:xfrm>
          <a:prstGeom prst="rect">
            <a:avLst/>
          </a:prstGeom>
          <a:noFill/>
          <a:ln>
            <a:noFill/>
          </a:ln>
        </p:spPr>
        <p:txBody>
          <a:bodyPr spcFirstLastPara="1" wrap="square" lIns="0" tIns="38875" rIns="0" bIns="0" anchor="t" anchorCtr="0">
            <a:noAutofit/>
          </a:bodyPr>
          <a:lstStyle/>
          <a:p>
            <a:pPr marL="0" marR="0" lvl="0" indent="0" algn="r" rtl="0">
              <a:lnSpc>
                <a:spcPct val="100000"/>
              </a:lnSpc>
              <a:spcBef>
                <a:spcPts val="0"/>
              </a:spcBef>
              <a:spcAft>
                <a:spcPts val="0"/>
              </a:spcAft>
              <a:buNone/>
            </a:pPr>
            <a:r>
              <a:rPr lang="en" sz="2700" b="1">
                <a:solidFill>
                  <a:srgbClr val="FFFFFF"/>
                </a:solidFill>
              </a:rPr>
              <a:t>Sampling</a:t>
            </a:r>
            <a:endParaRPr sz="170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pic>
        <p:nvPicPr>
          <p:cNvPr id="486" name="Google Shape;486;p57"/>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0"/>
            <a:ext cx="9143997" cy="6858002"/>
          </a:xfrm>
          <a:prstGeom prst="rect">
            <a:avLst/>
          </a:prstGeom>
          <a:noFill/>
          <a:ln>
            <a:noFill/>
          </a:ln>
        </p:spPr>
      </p:pic>
      <p:sp>
        <p:nvSpPr>
          <p:cNvPr id="487" name="Google Shape;487;p57"/>
          <p:cNvSpPr txBox="1"/>
          <p:nvPr/>
        </p:nvSpPr>
        <p:spPr>
          <a:xfrm>
            <a:off x="4164125" y="306025"/>
            <a:ext cx="4896600" cy="600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2700" b="1">
                <a:solidFill>
                  <a:srgbClr val="15064D"/>
                </a:solidFill>
              </a:rPr>
              <a:t>Urchin Sampling Activity</a:t>
            </a:r>
            <a:endParaRPr/>
          </a:p>
        </p:txBody>
      </p:sp>
      <p:sp>
        <p:nvSpPr>
          <p:cNvPr id="488" name="Google Shape;488;p57"/>
          <p:cNvSpPr txBox="1"/>
          <p:nvPr/>
        </p:nvSpPr>
        <p:spPr>
          <a:xfrm>
            <a:off x="4619625" y="1735550"/>
            <a:ext cx="4179000" cy="228600"/>
          </a:xfrm>
          <a:prstGeom prst="rect">
            <a:avLst/>
          </a:prstGeom>
          <a:noFill/>
          <a:ln>
            <a:noFill/>
          </a:ln>
        </p:spPr>
        <p:txBody>
          <a:bodyPr spcFirstLastPara="1" wrap="square" lIns="0" tIns="25925" rIns="0" bIns="0" anchor="t" anchorCtr="0">
            <a:noAutofit/>
          </a:bodyPr>
          <a:lstStyle/>
          <a:p>
            <a:pPr marL="457200" marR="0" lvl="0" indent="-342900" algn="l" rtl="0">
              <a:lnSpc>
                <a:spcPct val="100000"/>
              </a:lnSpc>
              <a:spcBef>
                <a:spcPts val="0"/>
              </a:spcBef>
              <a:spcAft>
                <a:spcPts val="0"/>
              </a:spcAft>
              <a:buClr>
                <a:srgbClr val="FFFFFF"/>
              </a:buClr>
              <a:buSzPts val="1800"/>
              <a:buChar char="●"/>
            </a:pPr>
            <a:r>
              <a:rPr lang="en" sz="1800">
                <a:solidFill>
                  <a:srgbClr val="FFFFFF"/>
                </a:solidFill>
              </a:rPr>
              <a:t>In this activity you will learn about scientific data collection methods.</a:t>
            </a:r>
            <a:endParaRPr sz="1800">
              <a:solidFill>
                <a:srgbClr val="FFFFFF"/>
              </a:solidFill>
            </a:endParaRPr>
          </a:p>
          <a:p>
            <a:pPr marL="457200" marR="0" lvl="0" indent="-342900" algn="l" rtl="0">
              <a:lnSpc>
                <a:spcPct val="100000"/>
              </a:lnSpc>
              <a:spcBef>
                <a:spcPts val="0"/>
              </a:spcBef>
              <a:spcAft>
                <a:spcPts val="0"/>
              </a:spcAft>
              <a:buClr>
                <a:srgbClr val="FFFFFF"/>
              </a:buClr>
              <a:buSzPts val="1800"/>
              <a:buChar char="●"/>
            </a:pPr>
            <a:r>
              <a:rPr lang="en" sz="1800">
                <a:solidFill>
                  <a:srgbClr val="FFFFFF"/>
                </a:solidFill>
              </a:rPr>
              <a:t>Using the Urchin investigation reef grids or online lesson version, you can collect data on the urchin densities in five different reefs.</a:t>
            </a:r>
            <a:endParaRPr sz="1800">
              <a:solidFill>
                <a:srgbClr val="FFFFFF"/>
              </a:solidFill>
            </a:endParaRPr>
          </a:p>
          <a:p>
            <a:pPr marL="457200" marR="0" lvl="0" indent="-342900" algn="l" rtl="0">
              <a:lnSpc>
                <a:spcPct val="100000"/>
              </a:lnSpc>
              <a:spcBef>
                <a:spcPts val="0"/>
              </a:spcBef>
              <a:spcAft>
                <a:spcPts val="0"/>
              </a:spcAft>
              <a:buClr>
                <a:srgbClr val="FFFFFF"/>
              </a:buClr>
              <a:buSzPts val="1800"/>
              <a:buChar char="●"/>
            </a:pPr>
            <a:r>
              <a:rPr lang="en" sz="1800">
                <a:solidFill>
                  <a:srgbClr val="FFFFFF"/>
                </a:solidFill>
              </a:rPr>
              <a:t>Compare results with others in the class. </a:t>
            </a:r>
            <a:endParaRPr sz="1800">
              <a:solidFill>
                <a:srgbClr val="FFFFFF"/>
              </a:solidFill>
            </a:endParaRPr>
          </a:p>
          <a:p>
            <a:pPr marL="457200" marR="0" lvl="0" indent="-342900" algn="l" rtl="0">
              <a:lnSpc>
                <a:spcPct val="100000"/>
              </a:lnSpc>
              <a:spcBef>
                <a:spcPts val="0"/>
              </a:spcBef>
              <a:spcAft>
                <a:spcPts val="0"/>
              </a:spcAft>
              <a:buClr>
                <a:srgbClr val="FFFFFF"/>
              </a:buClr>
              <a:buSzPts val="1800"/>
              <a:buChar char="●"/>
            </a:pPr>
            <a:r>
              <a:rPr lang="en" sz="1800">
                <a:solidFill>
                  <a:srgbClr val="FFFFFF"/>
                </a:solidFill>
              </a:rPr>
              <a:t>You may like to turn this activity in a competition between individuals or as groups to see who can get the closest estimates to the actual reef numbers.</a:t>
            </a:r>
            <a:endParaRPr sz="1800">
              <a:solidFill>
                <a:srgbClr val="FFFFFF"/>
              </a:solidFill>
            </a:endParaRPr>
          </a:p>
        </p:txBody>
      </p:sp>
      <p:pic>
        <p:nvPicPr>
          <p:cNvPr id="489" name="Google Shape;489;p57"/>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658100" y="6082511"/>
            <a:ext cx="925830" cy="529745"/>
          </a:xfrm>
          <a:prstGeom prst="rect">
            <a:avLst/>
          </a:prstGeom>
          <a:noFill/>
          <a:ln>
            <a:noFill/>
          </a:ln>
        </p:spPr>
      </p:pic>
      <p:pic>
        <p:nvPicPr>
          <p:cNvPr id="490" name="Google Shape;490;p57"/>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5589575" y="5991975"/>
            <a:ext cx="1836324" cy="74332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pic>
        <p:nvPicPr>
          <p:cNvPr id="495" name="Google Shape;495;p58"/>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0"/>
            <a:ext cx="9143997" cy="6858002"/>
          </a:xfrm>
          <a:prstGeom prst="rect">
            <a:avLst/>
          </a:prstGeom>
          <a:noFill/>
          <a:ln>
            <a:noFill/>
          </a:ln>
        </p:spPr>
      </p:pic>
      <p:sp>
        <p:nvSpPr>
          <p:cNvPr id="496" name="Google Shape;496;p58"/>
          <p:cNvSpPr txBox="1"/>
          <p:nvPr/>
        </p:nvSpPr>
        <p:spPr>
          <a:xfrm>
            <a:off x="5658826" y="342900"/>
            <a:ext cx="3154800" cy="342900"/>
          </a:xfrm>
          <a:prstGeom prst="rect">
            <a:avLst/>
          </a:prstGeom>
          <a:noFill/>
          <a:ln>
            <a:noFill/>
          </a:ln>
        </p:spPr>
        <p:txBody>
          <a:bodyPr spcFirstLastPara="1" wrap="square" lIns="0" tIns="38875" rIns="0" bIns="0" anchor="t" anchorCtr="0">
            <a:noAutofit/>
          </a:bodyPr>
          <a:lstStyle/>
          <a:p>
            <a:pPr marL="0" marR="0" lvl="0" indent="0" algn="r" rtl="0">
              <a:lnSpc>
                <a:spcPct val="100000"/>
              </a:lnSpc>
              <a:spcBef>
                <a:spcPts val="0"/>
              </a:spcBef>
              <a:spcAft>
                <a:spcPts val="0"/>
              </a:spcAft>
              <a:buNone/>
            </a:pPr>
            <a:r>
              <a:rPr lang="en" sz="2700" b="1">
                <a:solidFill>
                  <a:srgbClr val="FFFFFF"/>
                </a:solidFill>
              </a:rPr>
              <a:t>Activity Reflection</a:t>
            </a:r>
            <a:endParaRPr sz="1700"/>
          </a:p>
        </p:txBody>
      </p:sp>
      <p:sp>
        <p:nvSpPr>
          <p:cNvPr id="497" name="Google Shape;497;p58"/>
          <p:cNvSpPr txBox="1"/>
          <p:nvPr/>
        </p:nvSpPr>
        <p:spPr>
          <a:xfrm>
            <a:off x="4812026" y="2072400"/>
            <a:ext cx="4286400" cy="228600"/>
          </a:xfrm>
          <a:prstGeom prst="rect">
            <a:avLst/>
          </a:prstGeom>
          <a:noFill/>
          <a:ln>
            <a:noFill/>
          </a:ln>
        </p:spPr>
        <p:txBody>
          <a:bodyPr spcFirstLastPara="1" wrap="square" lIns="0" tIns="25925" rIns="0" bIns="0" anchor="t" anchorCtr="0">
            <a:noAutofit/>
          </a:bodyPr>
          <a:lstStyle/>
          <a:p>
            <a:pPr marL="0" marR="0" lvl="0" indent="0" algn="l" rtl="0">
              <a:lnSpc>
                <a:spcPct val="100000"/>
              </a:lnSpc>
              <a:spcBef>
                <a:spcPts val="0"/>
              </a:spcBef>
              <a:spcAft>
                <a:spcPts val="0"/>
              </a:spcAft>
              <a:buNone/>
            </a:pPr>
            <a:endParaRPr sz="1800">
              <a:solidFill>
                <a:srgbClr val="FFFFFF"/>
              </a:solidFill>
            </a:endParaRPr>
          </a:p>
          <a:p>
            <a:pPr marL="457200" marR="0" lvl="0" indent="-342900" algn="l" rtl="0">
              <a:lnSpc>
                <a:spcPct val="100000"/>
              </a:lnSpc>
              <a:spcBef>
                <a:spcPts val="1000"/>
              </a:spcBef>
              <a:spcAft>
                <a:spcPts val="0"/>
              </a:spcAft>
              <a:buClr>
                <a:srgbClr val="FFFFFF"/>
              </a:buClr>
              <a:buSzPts val="1800"/>
              <a:buChar char="●"/>
            </a:pPr>
            <a:r>
              <a:rPr lang="en" sz="1800">
                <a:solidFill>
                  <a:srgbClr val="FFFFFF"/>
                </a:solidFill>
              </a:rPr>
              <a:t>How accurate were your estimates?</a:t>
            </a:r>
            <a:endParaRPr sz="1800">
              <a:solidFill>
                <a:srgbClr val="FFFFFF"/>
              </a:solidFill>
            </a:endParaRPr>
          </a:p>
          <a:p>
            <a:pPr marL="457200" marR="0" lvl="0" indent="-342900" algn="l" rtl="0">
              <a:lnSpc>
                <a:spcPct val="100000"/>
              </a:lnSpc>
              <a:spcBef>
                <a:spcPts val="1000"/>
              </a:spcBef>
              <a:spcAft>
                <a:spcPts val="1000"/>
              </a:spcAft>
              <a:buClr>
                <a:srgbClr val="FFFFFF"/>
              </a:buClr>
              <a:buSzPts val="1800"/>
              <a:buChar char="●"/>
            </a:pPr>
            <a:r>
              <a:rPr lang="en" sz="1800">
                <a:solidFill>
                  <a:srgbClr val="FFFFFF"/>
                </a:solidFill>
              </a:rPr>
              <a:t>‘Reflect on the experimental design, how could the experiment be improved to be more accurate?</a:t>
            </a:r>
            <a:endParaRPr sz="1800">
              <a:solidFill>
                <a:srgbClr val="FFFFFF"/>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pic>
        <p:nvPicPr>
          <p:cNvPr id="502" name="Google Shape;502;p59"/>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0"/>
            <a:ext cx="9144003" cy="6858002"/>
          </a:xfrm>
          <a:prstGeom prst="rect">
            <a:avLst/>
          </a:prstGeom>
          <a:noFill/>
          <a:ln>
            <a:noFill/>
          </a:ln>
        </p:spPr>
      </p:pic>
      <p:sp>
        <p:nvSpPr>
          <p:cNvPr id="503" name="Google Shape;503;p59"/>
          <p:cNvSpPr txBox="1"/>
          <p:nvPr/>
        </p:nvSpPr>
        <p:spPr>
          <a:xfrm>
            <a:off x="5658826" y="342900"/>
            <a:ext cx="3154800" cy="342900"/>
          </a:xfrm>
          <a:prstGeom prst="rect">
            <a:avLst/>
          </a:prstGeom>
          <a:noFill/>
          <a:ln>
            <a:noFill/>
          </a:ln>
        </p:spPr>
        <p:txBody>
          <a:bodyPr spcFirstLastPara="1" wrap="square" lIns="0" tIns="38875" rIns="0" bIns="0" anchor="t" anchorCtr="0">
            <a:noAutofit/>
          </a:bodyPr>
          <a:lstStyle/>
          <a:p>
            <a:pPr marL="0" marR="0" lvl="0" indent="0" algn="r" rtl="0">
              <a:lnSpc>
                <a:spcPct val="100000"/>
              </a:lnSpc>
              <a:spcBef>
                <a:spcPts val="0"/>
              </a:spcBef>
              <a:spcAft>
                <a:spcPts val="0"/>
              </a:spcAft>
              <a:buNone/>
            </a:pPr>
            <a:r>
              <a:rPr lang="en" sz="2700" b="1">
                <a:solidFill>
                  <a:srgbClr val="FFFFFF"/>
                </a:solidFill>
              </a:rPr>
              <a:t>Collecting Urchins</a:t>
            </a:r>
            <a:endParaRPr sz="1700"/>
          </a:p>
        </p:txBody>
      </p:sp>
      <p:sp>
        <p:nvSpPr>
          <p:cNvPr id="504" name="Google Shape;504;p59"/>
          <p:cNvSpPr txBox="1"/>
          <p:nvPr/>
        </p:nvSpPr>
        <p:spPr>
          <a:xfrm>
            <a:off x="4710701" y="1864325"/>
            <a:ext cx="4286400" cy="228600"/>
          </a:xfrm>
          <a:prstGeom prst="rect">
            <a:avLst/>
          </a:prstGeom>
          <a:noFill/>
          <a:ln>
            <a:noFill/>
          </a:ln>
        </p:spPr>
        <p:txBody>
          <a:bodyPr spcFirstLastPara="1" wrap="square" lIns="0" tIns="25925" rIns="0" bIns="0" anchor="t" anchorCtr="0">
            <a:noAutofit/>
          </a:bodyPr>
          <a:lstStyle/>
          <a:p>
            <a:pPr marL="0" marR="0" lvl="0" indent="0" algn="l" rtl="0">
              <a:lnSpc>
                <a:spcPct val="100000"/>
              </a:lnSpc>
              <a:spcBef>
                <a:spcPts val="0"/>
              </a:spcBef>
              <a:spcAft>
                <a:spcPts val="0"/>
              </a:spcAft>
              <a:buNone/>
            </a:pPr>
            <a:endParaRPr sz="1800">
              <a:solidFill>
                <a:srgbClr val="FFFFFF"/>
              </a:solidFill>
            </a:endParaRPr>
          </a:p>
          <a:p>
            <a:pPr marL="457200" marR="0" lvl="0" indent="-342900" algn="l" rtl="0">
              <a:lnSpc>
                <a:spcPct val="100000"/>
              </a:lnSpc>
              <a:spcBef>
                <a:spcPts val="1000"/>
              </a:spcBef>
              <a:spcAft>
                <a:spcPts val="0"/>
              </a:spcAft>
              <a:buClr>
                <a:srgbClr val="FFFFFF"/>
              </a:buClr>
              <a:buSzPts val="1800"/>
              <a:buChar char="●"/>
            </a:pPr>
            <a:r>
              <a:rPr lang="en" sz="1800">
                <a:solidFill>
                  <a:srgbClr val="FFFFFF"/>
                </a:solidFill>
              </a:rPr>
              <a:t>Removing urchins from the reef may help seaweed grow back</a:t>
            </a:r>
            <a:endParaRPr sz="1800">
              <a:solidFill>
                <a:srgbClr val="FFFFFF"/>
              </a:solidFill>
            </a:endParaRPr>
          </a:p>
          <a:p>
            <a:pPr marL="457200" marR="0" lvl="0" indent="-342900" algn="l" rtl="0">
              <a:lnSpc>
                <a:spcPct val="100000"/>
              </a:lnSpc>
              <a:spcBef>
                <a:spcPts val="1000"/>
              </a:spcBef>
              <a:spcAft>
                <a:spcPts val="0"/>
              </a:spcAft>
              <a:buClr>
                <a:srgbClr val="FFFFFF"/>
              </a:buClr>
              <a:buSzPts val="1800"/>
              <a:buChar char="●"/>
            </a:pPr>
            <a:r>
              <a:rPr lang="en" sz="1800">
                <a:solidFill>
                  <a:srgbClr val="FFFFFF"/>
                </a:solidFill>
              </a:rPr>
              <a:t>Urchins are considered a sustainable seafood</a:t>
            </a:r>
            <a:endParaRPr sz="1800">
              <a:solidFill>
                <a:srgbClr val="FFFFFF"/>
              </a:solidFill>
            </a:endParaRPr>
          </a:p>
          <a:p>
            <a:pPr marL="457200" marR="0" lvl="0" indent="-342900" algn="l" rtl="0">
              <a:lnSpc>
                <a:spcPct val="100000"/>
              </a:lnSpc>
              <a:spcBef>
                <a:spcPts val="1000"/>
              </a:spcBef>
              <a:spcAft>
                <a:spcPts val="0"/>
              </a:spcAft>
              <a:buClr>
                <a:srgbClr val="FFFFFF"/>
              </a:buClr>
              <a:buSzPts val="1800"/>
              <a:buChar char="●"/>
            </a:pPr>
            <a:r>
              <a:rPr lang="en" sz="1800">
                <a:solidFill>
                  <a:srgbClr val="FFFFFF"/>
                </a:solidFill>
              </a:rPr>
              <a:t>People with a license can collect 40 urchins per person per day</a:t>
            </a:r>
            <a:endParaRPr sz="1800">
              <a:solidFill>
                <a:srgbClr val="FFFFFF"/>
              </a:solidFill>
            </a:endParaRPr>
          </a:p>
          <a:p>
            <a:pPr marL="457200" marR="0" lvl="0" indent="-342900" algn="l" rtl="0">
              <a:lnSpc>
                <a:spcPct val="100000"/>
              </a:lnSpc>
              <a:spcBef>
                <a:spcPts val="1000"/>
              </a:spcBef>
              <a:spcAft>
                <a:spcPts val="1000"/>
              </a:spcAft>
              <a:buClr>
                <a:srgbClr val="FFFFFF"/>
              </a:buClr>
              <a:buSzPts val="1800"/>
              <a:buChar char="●"/>
            </a:pPr>
            <a:r>
              <a:rPr lang="en" sz="1800">
                <a:solidFill>
                  <a:srgbClr val="FFFFFF"/>
                </a:solidFill>
              </a:rPr>
              <a:t>Urchins must be collected below 2m deep and never from a marine sanctuary. </a:t>
            </a:r>
            <a:endParaRPr sz="1800">
              <a:solidFill>
                <a:srgbClr val="FFFFFF"/>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pic>
        <p:nvPicPr>
          <p:cNvPr id="509" name="Google Shape;509;p60"/>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0"/>
            <a:ext cx="9143997" cy="6858002"/>
          </a:xfrm>
          <a:prstGeom prst="rect">
            <a:avLst/>
          </a:prstGeom>
          <a:noFill/>
          <a:ln>
            <a:noFill/>
          </a:ln>
        </p:spPr>
      </p:pic>
      <p:sp>
        <p:nvSpPr>
          <p:cNvPr id="510" name="Google Shape;510;p60"/>
          <p:cNvSpPr txBox="1"/>
          <p:nvPr/>
        </p:nvSpPr>
        <p:spPr>
          <a:xfrm>
            <a:off x="4814201" y="342900"/>
            <a:ext cx="3154800" cy="342900"/>
          </a:xfrm>
          <a:prstGeom prst="rect">
            <a:avLst/>
          </a:prstGeom>
          <a:noFill/>
          <a:ln>
            <a:noFill/>
          </a:ln>
        </p:spPr>
        <p:txBody>
          <a:bodyPr spcFirstLastPara="1" wrap="square" lIns="0" tIns="38875" rIns="0" bIns="0" anchor="t" anchorCtr="0">
            <a:noAutofit/>
          </a:bodyPr>
          <a:lstStyle/>
          <a:p>
            <a:pPr marL="0" marR="0" lvl="0" indent="0" algn="r" rtl="0">
              <a:lnSpc>
                <a:spcPct val="100000"/>
              </a:lnSpc>
              <a:spcBef>
                <a:spcPts val="0"/>
              </a:spcBef>
              <a:spcAft>
                <a:spcPts val="0"/>
              </a:spcAft>
              <a:buNone/>
            </a:pPr>
            <a:r>
              <a:rPr lang="en" sz="2700" b="1">
                <a:solidFill>
                  <a:srgbClr val="FFFFFF"/>
                </a:solidFill>
              </a:rPr>
              <a:t>Eating Urchins</a:t>
            </a:r>
            <a:endParaRPr sz="1700"/>
          </a:p>
        </p:txBody>
      </p:sp>
      <p:sp>
        <p:nvSpPr>
          <p:cNvPr id="511" name="Google Shape;511;p60"/>
          <p:cNvSpPr txBox="1"/>
          <p:nvPr/>
        </p:nvSpPr>
        <p:spPr>
          <a:xfrm>
            <a:off x="4710701" y="2861775"/>
            <a:ext cx="4286400" cy="228600"/>
          </a:xfrm>
          <a:prstGeom prst="rect">
            <a:avLst/>
          </a:prstGeom>
          <a:noFill/>
          <a:ln>
            <a:noFill/>
          </a:ln>
        </p:spPr>
        <p:txBody>
          <a:bodyPr spcFirstLastPara="1" wrap="square" lIns="0" tIns="25925" rIns="0" bIns="0" anchor="t" anchorCtr="0">
            <a:noAutofit/>
          </a:bodyPr>
          <a:lstStyle/>
          <a:p>
            <a:pPr marL="0" marR="0" lvl="0" indent="0" algn="l" rtl="0">
              <a:lnSpc>
                <a:spcPct val="100000"/>
              </a:lnSpc>
              <a:spcBef>
                <a:spcPts val="0"/>
              </a:spcBef>
              <a:spcAft>
                <a:spcPts val="0"/>
              </a:spcAft>
              <a:buNone/>
            </a:pPr>
            <a:endParaRPr sz="1800">
              <a:solidFill>
                <a:srgbClr val="FFFFFF"/>
              </a:solidFill>
            </a:endParaRPr>
          </a:p>
          <a:p>
            <a:pPr marL="457200" marR="0" lvl="0" indent="-342900" algn="l" rtl="0">
              <a:lnSpc>
                <a:spcPct val="100000"/>
              </a:lnSpc>
              <a:spcBef>
                <a:spcPts val="1000"/>
              </a:spcBef>
              <a:spcAft>
                <a:spcPts val="0"/>
              </a:spcAft>
              <a:buClr>
                <a:srgbClr val="FFFFFF"/>
              </a:buClr>
              <a:buSzPts val="1800"/>
              <a:buChar char="●"/>
            </a:pPr>
            <a:r>
              <a:rPr lang="en" sz="1800">
                <a:solidFill>
                  <a:srgbClr val="FFFFFF"/>
                </a:solidFill>
              </a:rPr>
              <a:t>Currently in Australia eating sea urchins is rare but there are many urchins in the local waters.</a:t>
            </a:r>
            <a:endParaRPr sz="1800">
              <a:solidFill>
                <a:srgbClr val="FFFFFF"/>
              </a:solidFill>
            </a:endParaRPr>
          </a:p>
          <a:p>
            <a:pPr marL="457200" marR="0" lvl="0" indent="-342900" algn="l" rtl="0">
              <a:lnSpc>
                <a:spcPct val="100000"/>
              </a:lnSpc>
              <a:spcBef>
                <a:spcPts val="1000"/>
              </a:spcBef>
              <a:spcAft>
                <a:spcPts val="0"/>
              </a:spcAft>
              <a:buClr>
                <a:srgbClr val="FFFFFF"/>
              </a:buClr>
              <a:buSzPts val="1800"/>
              <a:buChar char="●"/>
            </a:pPr>
            <a:r>
              <a:rPr lang="en" sz="1800">
                <a:solidFill>
                  <a:srgbClr val="FFFFFF"/>
                </a:solidFill>
              </a:rPr>
              <a:t>More people eating urchins may be better for the environment.</a:t>
            </a:r>
            <a:endParaRPr sz="1800">
              <a:solidFill>
                <a:srgbClr val="FFFFFF"/>
              </a:solidFill>
            </a:endParaRPr>
          </a:p>
          <a:p>
            <a:pPr marL="457200" marR="0" lvl="0" indent="-342900" algn="l" rtl="0">
              <a:lnSpc>
                <a:spcPct val="100000"/>
              </a:lnSpc>
              <a:spcBef>
                <a:spcPts val="1000"/>
              </a:spcBef>
              <a:spcAft>
                <a:spcPts val="1000"/>
              </a:spcAft>
              <a:buClr>
                <a:srgbClr val="FFFFFF"/>
              </a:buClr>
              <a:buSzPts val="1800"/>
              <a:buChar char="●"/>
            </a:pPr>
            <a:r>
              <a:rPr lang="en" sz="1800">
                <a:solidFill>
                  <a:srgbClr val="FFFFFF"/>
                </a:solidFill>
              </a:rPr>
              <a:t>What makes other marine species sustainable? </a:t>
            </a:r>
            <a:endParaRPr sz="1800">
              <a:solidFill>
                <a:srgbClr val="FFFFFF"/>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pic>
        <p:nvPicPr>
          <p:cNvPr id="233" name="Google Shape;233;p25"/>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47250" y="0"/>
            <a:ext cx="9144003" cy="6857998"/>
          </a:xfrm>
          <a:prstGeom prst="rect">
            <a:avLst/>
          </a:prstGeom>
          <a:noFill/>
          <a:ln>
            <a:noFill/>
          </a:ln>
        </p:spPr>
      </p:pic>
      <p:sp>
        <p:nvSpPr>
          <p:cNvPr id="234" name="Google Shape;234;p25"/>
          <p:cNvSpPr txBox="1"/>
          <p:nvPr/>
        </p:nvSpPr>
        <p:spPr>
          <a:xfrm>
            <a:off x="4513075" y="2734950"/>
            <a:ext cx="4230000" cy="228600"/>
          </a:xfrm>
          <a:prstGeom prst="rect">
            <a:avLst/>
          </a:prstGeom>
          <a:noFill/>
          <a:ln>
            <a:noFill/>
          </a:ln>
        </p:spPr>
        <p:txBody>
          <a:bodyPr spcFirstLastPara="1" wrap="square" lIns="0" tIns="25925" rIns="0" bIns="0" anchor="t" anchorCtr="0">
            <a:noAutofit/>
          </a:bodyPr>
          <a:lstStyle/>
          <a:p>
            <a:pPr marL="457200" marR="0" lvl="0" indent="-342900" algn="l" rtl="0">
              <a:lnSpc>
                <a:spcPct val="100000"/>
              </a:lnSpc>
              <a:spcBef>
                <a:spcPts val="1000"/>
              </a:spcBef>
              <a:spcAft>
                <a:spcPts val="0"/>
              </a:spcAft>
              <a:buClr>
                <a:srgbClr val="FFFFFF"/>
              </a:buClr>
              <a:buSzPts val="1800"/>
              <a:buChar char="●"/>
            </a:pPr>
            <a:r>
              <a:rPr lang="en" sz="1800">
                <a:solidFill>
                  <a:srgbClr val="FFFFFF"/>
                </a:solidFill>
              </a:rPr>
              <a:t>It’s time for a quick quiz to see what you can remember from the video!</a:t>
            </a:r>
            <a:endParaRPr sz="1800">
              <a:solidFill>
                <a:srgbClr val="FFFFFF"/>
              </a:solidFill>
            </a:endParaRPr>
          </a:p>
          <a:p>
            <a:pPr marL="457200" marR="0" lvl="0" indent="-342900" algn="l" rtl="0">
              <a:lnSpc>
                <a:spcPct val="100000"/>
              </a:lnSpc>
              <a:spcBef>
                <a:spcPts val="1000"/>
              </a:spcBef>
              <a:spcAft>
                <a:spcPts val="0"/>
              </a:spcAft>
              <a:buClr>
                <a:srgbClr val="FFFFFF"/>
              </a:buClr>
              <a:buSzPts val="1800"/>
              <a:buChar char="●"/>
            </a:pPr>
            <a:r>
              <a:rPr lang="en" sz="1800">
                <a:solidFill>
                  <a:srgbClr val="FFFFFF"/>
                </a:solidFill>
              </a:rPr>
              <a:t>There are a total of 10 multiple choice questions</a:t>
            </a:r>
            <a:endParaRPr sz="1800">
              <a:solidFill>
                <a:srgbClr val="FFFFFF"/>
              </a:solidFill>
            </a:endParaRPr>
          </a:p>
          <a:p>
            <a:pPr marL="914400" marR="0" lvl="0" indent="0" algn="l" rtl="0">
              <a:lnSpc>
                <a:spcPct val="100000"/>
              </a:lnSpc>
              <a:spcBef>
                <a:spcPts val="1000"/>
              </a:spcBef>
              <a:spcAft>
                <a:spcPts val="1000"/>
              </a:spcAft>
              <a:buNone/>
            </a:pPr>
            <a:endParaRPr sz="1800">
              <a:solidFill>
                <a:srgbClr val="FFFFFF"/>
              </a:solidFill>
            </a:endParaRPr>
          </a:p>
        </p:txBody>
      </p:sp>
      <p:sp>
        <p:nvSpPr>
          <p:cNvPr id="235" name="Google Shape;235;p25"/>
          <p:cNvSpPr txBox="1"/>
          <p:nvPr/>
        </p:nvSpPr>
        <p:spPr>
          <a:xfrm>
            <a:off x="4812030" y="342900"/>
            <a:ext cx="3632100" cy="342900"/>
          </a:xfrm>
          <a:prstGeom prst="rect">
            <a:avLst/>
          </a:prstGeom>
          <a:noFill/>
          <a:ln>
            <a:noFill/>
          </a:ln>
        </p:spPr>
        <p:txBody>
          <a:bodyPr spcFirstLastPara="1" wrap="square" lIns="0" tIns="38875" rIns="0" bIns="0" anchor="t" anchorCtr="0">
            <a:noAutofit/>
          </a:bodyPr>
          <a:lstStyle/>
          <a:p>
            <a:pPr marL="0" marR="0" lvl="0" indent="0" algn="l" rtl="0">
              <a:lnSpc>
                <a:spcPct val="100000"/>
              </a:lnSpc>
              <a:spcBef>
                <a:spcPts val="0"/>
              </a:spcBef>
              <a:spcAft>
                <a:spcPts val="0"/>
              </a:spcAft>
              <a:buNone/>
            </a:pPr>
            <a:r>
              <a:rPr lang="en" sz="2700" b="1">
                <a:solidFill>
                  <a:srgbClr val="15064D"/>
                </a:solidFill>
              </a:rPr>
              <a:t>Quiz</a:t>
            </a:r>
            <a:endParaRPr sz="1700"/>
          </a:p>
        </p:txBody>
      </p:sp>
      <p:pic>
        <p:nvPicPr>
          <p:cNvPr id="236" name="Google Shape;236;p25"/>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658100" y="6082511"/>
            <a:ext cx="925830" cy="529745"/>
          </a:xfrm>
          <a:prstGeom prst="rect">
            <a:avLst/>
          </a:prstGeom>
          <a:noFill/>
          <a:ln>
            <a:noFill/>
          </a:ln>
        </p:spPr>
      </p:pic>
      <p:pic>
        <p:nvPicPr>
          <p:cNvPr id="237" name="Google Shape;237;p25"/>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5589575" y="5991975"/>
            <a:ext cx="1836324" cy="74332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pic>
        <p:nvPicPr>
          <p:cNvPr id="516" name="Google Shape;516;p61"/>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0"/>
            <a:ext cx="9144003" cy="6858002"/>
          </a:xfrm>
          <a:prstGeom prst="rect">
            <a:avLst/>
          </a:prstGeom>
          <a:noFill/>
          <a:ln>
            <a:noFill/>
          </a:ln>
        </p:spPr>
      </p:pic>
      <p:sp>
        <p:nvSpPr>
          <p:cNvPr id="517" name="Google Shape;517;p61"/>
          <p:cNvSpPr txBox="1"/>
          <p:nvPr/>
        </p:nvSpPr>
        <p:spPr>
          <a:xfrm>
            <a:off x="1579200" y="306025"/>
            <a:ext cx="7481400" cy="600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2700" b="1">
                <a:solidFill>
                  <a:srgbClr val="15064D"/>
                </a:solidFill>
              </a:rPr>
              <a:t>Sustainable Seafood Investigation</a:t>
            </a:r>
            <a:endParaRPr/>
          </a:p>
        </p:txBody>
      </p:sp>
      <p:sp>
        <p:nvSpPr>
          <p:cNvPr id="518" name="Google Shape;518;p61"/>
          <p:cNvSpPr txBox="1"/>
          <p:nvPr/>
        </p:nvSpPr>
        <p:spPr>
          <a:xfrm>
            <a:off x="4484976" y="1209250"/>
            <a:ext cx="4286400" cy="228600"/>
          </a:xfrm>
          <a:prstGeom prst="rect">
            <a:avLst/>
          </a:prstGeom>
          <a:noFill/>
          <a:ln>
            <a:noFill/>
          </a:ln>
        </p:spPr>
        <p:txBody>
          <a:bodyPr spcFirstLastPara="1" wrap="square" lIns="0" tIns="25925" rIns="0" bIns="0" anchor="t" anchorCtr="0">
            <a:noAutofit/>
          </a:bodyPr>
          <a:lstStyle/>
          <a:p>
            <a:pPr marL="0" marR="0" lvl="0" indent="0" algn="l" rtl="0">
              <a:lnSpc>
                <a:spcPct val="100000"/>
              </a:lnSpc>
              <a:spcBef>
                <a:spcPts val="0"/>
              </a:spcBef>
              <a:spcAft>
                <a:spcPts val="0"/>
              </a:spcAft>
              <a:buNone/>
            </a:pPr>
            <a:endParaRPr sz="1800">
              <a:solidFill>
                <a:srgbClr val="FFFFFF"/>
              </a:solidFill>
            </a:endParaRPr>
          </a:p>
          <a:p>
            <a:pPr marL="457200" marR="0" lvl="0" indent="-342900" algn="l" rtl="0">
              <a:lnSpc>
                <a:spcPct val="100000"/>
              </a:lnSpc>
              <a:spcBef>
                <a:spcPts val="1000"/>
              </a:spcBef>
              <a:spcAft>
                <a:spcPts val="0"/>
              </a:spcAft>
              <a:buClr>
                <a:srgbClr val="FFFFFF"/>
              </a:buClr>
              <a:buSzPts val="1800"/>
              <a:buChar char="●"/>
            </a:pPr>
            <a:r>
              <a:rPr lang="en" sz="1800">
                <a:solidFill>
                  <a:srgbClr val="FFFFFF"/>
                </a:solidFill>
              </a:rPr>
              <a:t>As general rule, the lower they are in the food chain and the more sustainable they are likely to be.</a:t>
            </a:r>
            <a:endParaRPr sz="1800">
              <a:solidFill>
                <a:srgbClr val="FFFFFF"/>
              </a:solidFill>
            </a:endParaRPr>
          </a:p>
          <a:p>
            <a:pPr marL="457200" marR="0" lvl="0" indent="-342900" algn="l" rtl="0">
              <a:lnSpc>
                <a:spcPct val="100000"/>
              </a:lnSpc>
              <a:spcBef>
                <a:spcPts val="1000"/>
              </a:spcBef>
              <a:spcAft>
                <a:spcPts val="0"/>
              </a:spcAft>
              <a:buClr>
                <a:srgbClr val="FFFFFF"/>
              </a:buClr>
              <a:buSzPts val="1800"/>
              <a:buChar char="●"/>
            </a:pPr>
            <a:r>
              <a:rPr lang="en" sz="1800">
                <a:solidFill>
                  <a:srgbClr val="FFFFFF"/>
                </a:solidFill>
              </a:rPr>
              <a:t>Often the smaller the prey of the organism, the more sustainable it is likely to be. </a:t>
            </a:r>
            <a:endParaRPr sz="1800">
              <a:solidFill>
                <a:srgbClr val="FFFFFF"/>
              </a:solidFill>
            </a:endParaRPr>
          </a:p>
          <a:p>
            <a:pPr marL="457200" marR="0" lvl="0" indent="-342900" algn="l" rtl="0">
              <a:lnSpc>
                <a:spcPct val="100000"/>
              </a:lnSpc>
              <a:spcBef>
                <a:spcPts val="1000"/>
              </a:spcBef>
              <a:spcAft>
                <a:spcPts val="0"/>
              </a:spcAft>
              <a:buClr>
                <a:srgbClr val="FFFFFF"/>
              </a:buClr>
              <a:buSzPts val="1800"/>
              <a:buChar char="●"/>
            </a:pPr>
            <a:r>
              <a:rPr lang="en" sz="1800">
                <a:solidFill>
                  <a:srgbClr val="FFFFFF"/>
                </a:solidFill>
              </a:rPr>
              <a:t>A traffic light system is often used to indicate sustainability:</a:t>
            </a:r>
            <a:endParaRPr sz="1800">
              <a:solidFill>
                <a:srgbClr val="FFFFFF"/>
              </a:solidFill>
            </a:endParaRPr>
          </a:p>
          <a:p>
            <a:pPr marL="1371600" marR="0" lvl="1" indent="-342900" algn="l" rtl="0">
              <a:lnSpc>
                <a:spcPct val="100000"/>
              </a:lnSpc>
              <a:spcBef>
                <a:spcPts val="1000"/>
              </a:spcBef>
              <a:spcAft>
                <a:spcPts val="0"/>
              </a:spcAft>
              <a:buClr>
                <a:srgbClr val="FFFFFF"/>
              </a:buClr>
              <a:buSzPts val="1800"/>
              <a:buChar char="○"/>
            </a:pPr>
            <a:r>
              <a:rPr lang="en" sz="1800">
                <a:solidFill>
                  <a:srgbClr val="FFFFFF"/>
                </a:solidFill>
              </a:rPr>
              <a:t>Green = sustainable</a:t>
            </a:r>
            <a:endParaRPr sz="1800">
              <a:solidFill>
                <a:srgbClr val="FFFFFF"/>
              </a:solidFill>
            </a:endParaRPr>
          </a:p>
          <a:p>
            <a:pPr marL="1371600" marR="0" lvl="1" indent="-342900" algn="l" rtl="0">
              <a:lnSpc>
                <a:spcPct val="100000"/>
              </a:lnSpc>
              <a:spcBef>
                <a:spcPts val="1000"/>
              </a:spcBef>
              <a:spcAft>
                <a:spcPts val="0"/>
              </a:spcAft>
              <a:buClr>
                <a:srgbClr val="FFFFFF"/>
              </a:buClr>
              <a:buSzPts val="1800"/>
              <a:buChar char="○"/>
            </a:pPr>
            <a:r>
              <a:rPr lang="en" sz="1800">
                <a:solidFill>
                  <a:srgbClr val="FFFFFF"/>
                </a:solidFill>
              </a:rPr>
              <a:t>Orange = eat les</a:t>
            </a:r>
            <a:endParaRPr sz="1800">
              <a:solidFill>
                <a:srgbClr val="FFFFFF"/>
              </a:solidFill>
            </a:endParaRPr>
          </a:p>
          <a:p>
            <a:pPr marL="1371600" marR="0" lvl="1" indent="-342900" algn="l" rtl="0">
              <a:lnSpc>
                <a:spcPct val="100000"/>
              </a:lnSpc>
              <a:spcBef>
                <a:spcPts val="1000"/>
              </a:spcBef>
              <a:spcAft>
                <a:spcPts val="1000"/>
              </a:spcAft>
              <a:buClr>
                <a:srgbClr val="FFFFFF"/>
              </a:buClr>
              <a:buSzPts val="1800"/>
              <a:buChar char="○"/>
            </a:pPr>
            <a:r>
              <a:rPr lang="en" sz="1800">
                <a:solidFill>
                  <a:srgbClr val="FFFFFF"/>
                </a:solidFill>
              </a:rPr>
              <a:t>Red = say  no</a:t>
            </a:r>
            <a:endParaRPr sz="1800">
              <a:solidFill>
                <a:srgbClr val="FFFFFF"/>
              </a:solidFill>
            </a:endParaRPr>
          </a:p>
        </p:txBody>
      </p:sp>
      <p:pic>
        <p:nvPicPr>
          <p:cNvPr id="519" name="Google Shape;519;p61"/>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658100" y="6082511"/>
            <a:ext cx="925830" cy="529745"/>
          </a:xfrm>
          <a:prstGeom prst="rect">
            <a:avLst/>
          </a:prstGeom>
          <a:noFill/>
          <a:ln>
            <a:noFill/>
          </a:ln>
        </p:spPr>
      </p:pic>
      <p:pic>
        <p:nvPicPr>
          <p:cNvPr id="520" name="Google Shape;520;p61"/>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5589575" y="5991975"/>
            <a:ext cx="1836324" cy="74332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pic>
        <p:nvPicPr>
          <p:cNvPr id="525" name="Google Shape;525;p62"/>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0"/>
            <a:ext cx="9144003" cy="6858002"/>
          </a:xfrm>
          <a:prstGeom prst="rect">
            <a:avLst/>
          </a:prstGeom>
          <a:noFill/>
          <a:ln>
            <a:noFill/>
          </a:ln>
        </p:spPr>
      </p:pic>
      <p:sp>
        <p:nvSpPr>
          <p:cNvPr id="526" name="Google Shape;526;p62"/>
          <p:cNvSpPr txBox="1"/>
          <p:nvPr/>
        </p:nvSpPr>
        <p:spPr>
          <a:xfrm>
            <a:off x="1579200" y="306025"/>
            <a:ext cx="7481400" cy="600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2700" b="1">
                <a:solidFill>
                  <a:srgbClr val="15064D"/>
                </a:solidFill>
              </a:rPr>
              <a:t>Review Questions</a:t>
            </a:r>
            <a:endParaRPr/>
          </a:p>
        </p:txBody>
      </p:sp>
      <p:sp>
        <p:nvSpPr>
          <p:cNvPr id="527" name="Google Shape;527;p62"/>
          <p:cNvSpPr txBox="1"/>
          <p:nvPr/>
        </p:nvSpPr>
        <p:spPr>
          <a:xfrm>
            <a:off x="4484976" y="2274225"/>
            <a:ext cx="4286400" cy="228600"/>
          </a:xfrm>
          <a:prstGeom prst="rect">
            <a:avLst/>
          </a:prstGeom>
          <a:noFill/>
          <a:ln>
            <a:noFill/>
          </a:ln>
        </p:spPr>
        <p:txBody>
          <a:bodyPr spcFirstLastPara="1" wrap="square" lIns="0" tIns="25925" rIns="0" bIns="0" anchor="t" anchorCtr="0">
            <a:noAutofit/>
          </a:bodyPr>
          <a:lstStyle/>
          <a:p>
            <a:pPr marL="0" marR="0" lvl="0" indent="0" algn="l" rtl="0">
              <a:lnSpc>
                <a:spcPct val="100000"/>
              </a:lnSpc>
              <a:spcBef>
                <a:spcPts val="0"/>
              </a:spcBef>
              <a:spcAft>
                <a:spcPts val="0"/>
              </a:spcAft>
              <a:buNone/>
            </a:pPr>
            <a:endParaRPr sz="1800">
              <a:solidFill>
                <a:srgbClr val="FFFFFF"/>
              </a:solidFill>
            </a:endParaRPr>
          </a:p>
          <a:p>
            <a:pPr marL="457200" marR="0" lvl="0" indent="-342900" algn="l" rtl="0">
              <a:lnSpc>
                <a:spcPct val="100000"/>
              </a:lnSpc>
              <a:spcBef>
                <a:spcPts val="1000"/>
              </a:spcBef>
              <a:spcAft>
                <a:spcPts val="0"/>
              </a:spcAft>
              <a:buClr>
                <a:srgbClr val="FFFFFF"/>
              </a:buClr>
              <a:buSzPts val="1800"/>
              <a:buChar char="●"/>
            </a:pPr>
            <a:r>
              <a:rPr lang="en" sz="1800">
                <a:solidFill>
                  <a:srgbClr val="FFFFFF"/>
                </a:solidFill>
              </a:rPr>
              <a:t>It’s time to check your understanding.</a:t>
            </a:r>
            <a:endParaRPr sz="1800">
              <a:solidFill>
                <a:srgbClr val="FFFFFF"/>
              </a:solidFill>
            </a:endParaRPr>
          </a:p>
          <a:p>
            <a:pPr marL="1371600" marR="0" lvl="0" indent="0" algn="l" rtl="0">
              <a:lnSpc>
                <a:spcPct val="100000"/>
              </a:lnSpc>
              <a:spcBef>
                <a:spcPts val="1000"/>
              </a:spcBef>
              <a:spcAft>
                <a:spcPts val="0"/>
              </a:spcAft>
              <a:buNone/>
            </a:pPr>
            <a:endParaRPr sz="1800">
              <a:solidFill>
                <a:srgbClr val="FFFFFF"/>
              </a:solidFill>
            </a:endParaRPr>
          </a:p>
          <a:p>
            <a:pPr marL="457200" marR="0" lvl="0" indent="-342900" algn="l" rtl="0">
              <a:lnSpc>
                <a:spcPct val="100000"/>
              </a:lnSpc>
              <a:spcBef>
                <a:spcPts val="1000"/>
              </a:spcBef>
              <a:spcAft>
                <a:spcPts val="0"/>
              </a:spcAft>
              <a:buClr>
                <a:srgbClr val="FFFFFF"/>
              </a:buClr>
              <a:buSzPts val="1800"/>
              <a:buChar char="●"/>
            </a:pPr>
            <a:r>
              <a:rPr lang="en" sz="1800">
                <a:solidFill>
                  <a:srgbClr val="FFFFFF"/>
                </a:solidFill>
              </a:rPr>
              <a:t>Fill out the review worksheet on top down systems.</a:t>
            </a:r>
            <a:endParaRPr sz="1800">
              <a:solidFill>
                <a:srgbClr val="FFFFFF"/>
              </a:solidFill>
            </a:endParaRPr>
          </a:p>
        </p:txBody>
      </p:sp>
      <p:pic>
        <p:nvPicPr>
          <p:cNvPr id="528" name="Google Shape;528;p62"/>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658100" y="6082511"/>
            <a:ext cx="925830" cy="529745"/>
          </a:xfrm>
          <a:prstGeom prst="rect">
            <a:avLst/>
          </a:prstGeom>
          <a:noFill/>
          <a:ln>
            <a:noFill/>
          </a:ln>
        </p:spPr>
      </p:pic>
      <p:pic>
        <p:nvPicPr>
          <p:cNvPr id="529" name="Google Shape;529;p62"/>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5589575" y="5991975"/>
            <a:ext cx="1836324" cy="7433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242" name="Google Shape;242;p26"/>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0"/>
            <a:ext cx="9144003" cy="6858002"/>
          </a:xfrm>
          <a:prstGeom prst="rect">
            <a:avLst/>
          </a:prstGeom>
          <a:noFill/>
          <a:ln>
            <a:noFill/>
          </a:ln>
        </p:spPr>
      </p:pic>
      <p:sp>
        <p:nvSpPr>
          <p:cNvPr id="243" name="Google Shape;243;p26"/>
          <p:cNvSpPr txBox="1"/>
          <p:nvPr/>
        </p:nvSpPr>
        <p:spPr>
          <a:xfrm>
            <a:off x="4812026" y="2072400"/>
            <a:ext cx="4286400" cy="228600"/>
          </a:xfrm>
          <a:prstGeom prst="rect">
            <a:avLst/>
          </a:prstGeom>
          <a:noFill/>
          <a:ln>
            <a:noFill/>
          </a:ln>
        </p:spPr>
        <p:txBody>
          <a:bodyPr spcFirstLastPara="1" wrap="square" lIns="0" tIns="25925" rIns="0" bIns="0" anchor="t" anchorCtr="0">
            <a:noAutofit/>
          </a:bodyPr>
          <a:lstStyle/>
          <a:p>
            <a:pPr marL="0" marR="0" lvl="0" indent="0" algn="l" rtl="0">
              <a:lnSpc>
                <a:spcPct val="100000"/>
              </a:lnSpc>
              <a:spcBef>
                <a:spcPts val="0"/>
              </a:spcBef>
              <a:spcAft>
                <a:spcPts val="0"/>
              </a:spcAft>
              <a:buNone/>
            </a:pPr>
            <a:endParaRPr sz="1800">
              <a:solidFill>
                <a:srgbClr val="FFFFFF"/>
              </a:solidFill>
            </a:endParaRPr>
          </a:p>
          <a:p>
            <a:pPr marL="457200" marR="0" lvl="0" indent="-342900" algn="l" rtl="0">
              <a:lnSpc>
                <a:spcPct val="100000"/>
              </a:lnSpc>
              <a:spcBef>
                <a:spcPts val="1000"/>
              </a:spcBef>
              <a:spcAft>
                <a:spcPts val="0"/>
              </a:spcAft>
              <a:buClr>
                <a:srgbClr val="FFFFFF"/>
              </a:buClr>
              <a:buSzPts val="1800"/>
              <a:buChar char="●"/>
            </a:pPr>
            <a:r>
              <a:rPr lang="en" sz="1800">
                <a:solidFill>
                  <a:srgbClr val="FFFFFF"/>
                </a:solidFill>
              </a:rPr>
              <a:t>Sea Urchins are spiny </a:t>
            </a:r>
            <a:r>
              <a:rPr lang="en" sz="1800" b="1">
                <a:solidFill>
                  <a:srgbClr val="FFFFFF"/>
                </a:solidFill>
              </a:rPr>
              <a:t>echinoderms</a:t>
            </a:r>
            <a:endParaRPr sz="1800" b="1">
              <a:solidFill>
                <a:srgbClr val="FFFFFF"/>
              </a:solidFill>
            </a:endParaRPr>
          </a:p>
          <a:p>
            <a:pPr marL="457200" marR="0" lvl="0" indent="-342900" algn="l" rtl="0">
              <a:lnSpc>
                <a:spcPct val="100000"/>
              </a:lnSpc>
              <a:spcBef>
                <a:spcPts val="1000"/>
              </a:spcBef>
              <a:spcAft>
                <a:spcPts val="0"/>
              </a:spcAft>
              <a:buClr>
                <a:srgbClr val="FFFFFF"/>
              </a:buClr>
              <a:buSzPts val="1800"/>
              <a:buChar char="●"/>
            </a:pPr>
            <a:r>
              <a:rPr lang="en" sz="1800" b="1">
                <a:solidFill>
                  <a:srgbClr val="FFFFFF"/>
                </a:solidFill>
              </a:rPr>
              <a:t>Echinoderms </a:t>
            </a:r>
            <a:r>
              <a:rPr lang="en" sz="1800">
                <a:solidFill>
                  <a:srgbClr val="FFFFFF"/>
                </a:solidFill>
              </a:rPr>
              <a:t>are a group of organisms that have spiny skin </a:t>
            </a:r>
            <a:endParaRPr sz="1800">
              <a:solidFill>
                <a:srgbClr val="FFFFFF"/>
              </a:solidFill>
            </a:endParaRPr>
          </a:p>
          <a:p>
            <a:pPr marL="457200" marR="0" lvl="0" indent="-342900" algn="l" rtl="0">
              <a:lnSpc>
                <a:spcPct val="100000"/>
              </a:lnSpc>
              <a:spcBef>
                <a:spcPts val="1000"/>
              </a:spcBef>
              <a:spcAft>
                <a:spcPts val="1000"/>
              </a:spcAft>
              <a:buClr>
                <a:srgbClr val="FFFFFF"/>
              </a:buClr>
              <a:buSzPts val="1800"/>
              <a:buChar char="●"/>
            </a:pPr>
            <a:r>
              <a:rPr lang="en" sz="1800">
                <a:solidFill>
                  <a:srgbClr val="FFFFFF"/>
                </a:solidFill>
              </a:rPr>
              <a:t>Sea Urchins are </a:t>
            </a:r>
            <a:r>
              <a:rPr lang="en" sz="1800" b="1">
                <a:solidFill>
                  <a:srgbClr val="FFFFFF"/>
                </a:solidFill>
              </a:rPr>
              <a:t>herbivores</a:t>
            </a:r>
            <a:r>
              <a:rPr lang="en" sz="1800">
                <a:solidFill>
                  <a:srgbClr val="FFFFFF"/>
                </a:solidFill>
              </a:rPr>
              <a:t> </a:t>
            </a:r>
            <a:endParaRPr sz="1800">
              <a:solidFill>
                <a:srgbClr val="FFFFFF"/>
              </a:solidFill>
            </a:endParaRPr>
          </a:p>
        </p:txBody>
      </p:sp>
      <p:sp>
        <p:nvSpPr>
          <p:cNvPr id="244" name="Google Shape;244;p26"/>
          <p:cNvSpPr txBox="1"/>
          <p:nvPr/>
        </p:nvSpPr>
        <p:spPr>
          <a:xfrm>
            <a:off x="5695573" y="342900"/>
            <a:ext cx="2015100" cy="342900"/>
          </a:xfrm>
          <a:prstGeom prst="rect">
            <a:avLst/>
          </a:prstGeom>
          <a:noFill/>
          <a:ln>
            <a:noFill/>
          </a:ln>
        </p:spPr>
        <p:txBody>
          <a:bodyPr spcFirstLastPara="1" wrap="square" lIns="0" tIns="38875" rIns="0" bIns="0" anchor="t" anchorCtr="0">
            <a:noAutofit/>
          </a:bodyPr>
          <a:lstStyle/>
          <a:p>
            <a:pPr marL="0" marR="0" lvl="0" indent="0" algn="r" rtl="0">
              <a:lnSpc>
                <a:spcPct val="100000"/>
              </a:lnSpc>
              <a:spcBef>
                <a:spcPts val="0"/>
              </a:spcBef>
              <a:spcAft>
                <a:spcPts val="0"/>
              </a:spcAft>
              <a:buNone/>
            </a:pPr>
            <a:r>
              <a:rPr lang="en" sz="2700" b="1">
                <a:solidFill>
                  <a:srgbClr val="FFFFFF"/>
                </a:solidFill>
              </a:rPr>
              <a:t>Sea Urchins</a:t>
            </a:r>
            <a:endParaRPr sz="1700"/>
          </a:p>
        </p:txBody>
      </p:sp>
      <p:pic>
        <p:nvPicPr>
          <p:cNvPr id="245" name="Google Shape;245;p26"/>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658100" y="6082511"/>
            <a:ext cx="925830" cy="529745"/>
          </a:xfrm>
          <a:prstGeom prst="rect">
            <a:avLst/>
          </a:prstGeom>
          <a:noFill/>
          <a:ln>
            <a:noFill/>
          </a:ln>
        </p:spPr>
      </p:pic>
      <p:pic>
        <p:nvPicPr>
          <p:cNvPr id="246" name="Google Shape;246;p26"/>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5589575" y="5991975"/>
            <a:ext cx="1836324" cy="7433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pic>
        <p:nvPicPr>
          <p:cNvPr id="251" name="Google Shape;251;p27"/>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0"/>
            <a:ext cx="9144003" cy="6858002"/>
          </a:xfrm>
          <a:prstGeom prst="rect">
            <a:avLst/>
          </a:prstGeom>
          <a:noFill/>
          <a:ln>
            <a:noFill/>
          </a:ln>
        </p:spPr>
      </p:pic>
      <p:sp>
        <p:nvSpPr>
          <p:cNvPr id="252" name="Google Shape;252;p27"/>
          <p:cNvSpPr txBox="1"/>
          <p:nvPr/>
        </p:nvSpPr>
        <p:spPr>
          <a:xfrm>
            <a:off x="4513075" y="2369175"/>
            <a:ext cx="4230000" cy="228600"/>
          </a:xfrm>
          <a:prstGeom prst="rect">
            <a:avLst/>
          </a:prstGeom>
          <a:noFill/>
          <a:ln>
            <a:noFill/>
          </a:ln>
        </p:spPr>
        <p:txBody>
          <a:bodyPr spcFirstLastPara="1" wrap="square" lIns="0" tIns="25925" rIns="0" bIns="0" anchor="t" anchorCtr="0">
            <a:noAutofit/>
          </a:bodyPr>
          <a:lstStyle/>
          <a:p>
            <a:pPr marL="457200" marR="0" lvl="0" indent="-342900" algn="l" rtl="0">
              <a:lnSpc>
                <a:spcPct val="100000"/>
              </a:lnSpc>
              <a:spcBef>
                <a:spcPts val="1000"/>
              </a:spcBef>
              <a:spcAft>
                <a:spcPts val="0"/>
              </a:spcAft>
              <a:buClr>
                <a:srgbClr val="FFFFFF"/>
              </a:buClr>
              <a:buSzPts val="1800"/>
              <a:buChar char="●"/>
            </a:pPr>
            <a:r>
              <a:rPr lang="en" sz="1800">
                <a:solidFill>
                  <a:srgbClr val="FFFFFF"/>
                </a:solidFill>
              </a:rPr>
              <a:t>Review the text front the video explaining what scientists think caused the urchin problem. </a:t>
            </a:r>
            <a:endParaRPr sz="1800">
              <a:solidFill>
                <a:srgbClr val="FFFFFF"/>
              </a:solidFill>
            </a:endParaRPr>
          </a:p>
          <a:p>
            <a:pPr marL="457200" marR="0" lvl="0" indent="-342900" algn="l" rtl="0">
              <a:lnSpc>
                <a:spcPct val="100000"/>
              </a:lnSpc>
              <a:spcBef>
                <a:spcPts val="1000"/>
              </a:spcBef>
              <a:spcAft>
                <a:spcPts val="0"/>
              </a:spcAft>
              <a:buClr>
                <a:srgbClr val="FFFFFF"/>
              </a:buClr>
              <a:buSzPts val="1800"/>
              <a:buChar char="●"/>
            </a:pPr>
            <a:r>
              <a:rPr lang="en" sz="1800">
                <a:solidFill>
                  <a:srgbClr val="FFFFFF"/>
                </a:solidFill>
              </a:rPr>
              <a:t>As the video plays </a:t>
            </a:r>
            <a:r>
              <a:rPr lang="en" sz="1800" u="sng">
                <a:solidFill>
                  <a:srgbClr val="FFFFFF"/>
                </a:solidFill>
              </a:rPr>
              <a:t>underline biotic </a:t>
            </a:r>
            <a:r>
              <a:rPr lang="en" sz="1800">
                <a:solidFill>
                  <a:srgbClr val="FFFFFF"/>
                </a:solidFill>
              </a:rPr>
              <a:t>(living) factors and </a:t>
            </a:r>
            <a:r>
              <a:rPr lang="en" sz="1800" b="1">
                <a:solidFill>
                  <a:srgbClr val="FFFFFF"/>
                </a:solidFill>
              </a:rPr>
              <a:t>circle abiotic </a:t>
            </a:r>
            <a:r>
              <a:rPr lang="en" sz="1800">
                <a:solidFill>
                  <a:srgbClr val="FFFFFF"/>
                </a:solidFill>
              </a:rPr>
              <a:t>(non-living factors).</a:t>
            </a:r>
            <a:endParaRPr sz="1800">
              <a:solidFill>
                <a:srgbClr val="FFFFFF"/>
              </a:solidFill>
            </a:endParaRPr>
          </a:p>
          <a:p>
            <a:pPr marL="914400" marR="0" lvl="0" indent="0" algn="l" rtl="0">
              <a:lnSpc>
                <a:spcPct val="100000"/>
              </a:lnSpc>
              <a:spcBef>
                <a:spcPts val="1000"/>
              </a:spcBef>
              <a:spcAft>
                <a:spcPts val="1000"/>
              </a:spcAft>
              <a:buNone/>
            </a:pPr>
            <a:endParaRPr sz="1800">
              <a:solidFill>
                <a:srgbClr val="FFFFFF"/>
              </a:solidFill>
            </a:endParaRPr>
          </a:p>
        </p:txBody>
      </p:sp>
      <p:sp>
        <p:nvSpPr>
          <p:cNvPr id="253" name="Google Shape;253;p27"/>
          <p:cNvSpPr txBox="1"/>
          <p:nvPr/>
        </p:nvSpPr>
        <p:spPr>
          <a:xfrm>
            <a:off x="3907750" y="-152400"/>
            <a:ext cx="4967700" cy="228600"/>
          </a:xfrm>
          <a:prstGeom prst="rect">
            <a:avLst/>
          </a:prstGeom>
          <a:noFill/>
          <a:ln>
            <a:noFill/>
          </a:ln>
        </p:spPr>
        <p:txBody>
          <a:bodyPr spcFirstLastPara="1" wrap="square" lIns="0" tIns="38875" rIns="0" bIns="0" anchor="t" anchorCtr="0">
            <a:noAutofit/>
          </a:bodyPr>
          <a:lstStyle/>
          <a:p>
            <a:pPr marL="0" marR="0" lvl="0" indent="0" algn="r" rtl="0">
              <a:lnSpc>
                <a:spcPct val="100000"/>
              </a:lnSpc>
              <a:spcBef>
                <a:spcPts val="0"/>
              </a:spcBef>
              <a:spcAft>
                <a:spcPts val="0"/>
              </a:spcAft>
              <a:buNone/>
            </a:pPr>
            <a:endParaRPr sz="2700" b="1">
              <a:solidFill>
                <a:srgbClr val="15064D"/>
              </a:solidFill>
            </a:endParaRPr>
          </a:p>
          <a:p>
            <a:pPr marL="0" marR="0" lvl="0" indent="0" algn="r" rtl="0">
              <a:lnSpc>
                <a:spcPct val="100000"/>
              </a:lnSpc>
              <a:spcBef>
                <a:spcPts val="0"/>
              </a:spcBef>
              <a:spcAft>
                <a:spcPts val="0"/>
              </a:spcAft>
              <a:buNone/>
            </a:pPr>
            <a:r>
              <a:rPr lang="en" sz="2700" b="1">
                <a:solidFill>
                  <a:srgbClr val="15064D"/>
                </a:solidFill>
              </a:rPr>
              <a:t>What’s the problem? Activity</a:t>
            </a:r>
            <a:endParaRPr sz="2700" b="1">
              <a:solidFill>
                <a:srgbClr val="15064D"/>
              </a:solidFill>
            </a:endParaRPr>
          </a:p>
        </p:txBody>
      </p:sp>
      <p:pic>
        <p:nvPicPr>
          <p:cNvPr id="254" name="Google Shape;254;p27"/>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658100" y="6082511"/>
            <a:ext cx="925830" cy="529745"/>
          </a:xfrm>
          <a:prstGeom prst="rect">
            <a:avLst/>
          </a:prstGeom>
          <a:noFill/>
          <a:ln>
            <a:noFill/>
          </a:ln>
        </p:spPr>
      </p:pic>
      <p:pic>
        <p:nvPicPr>
          <p:cNvPr id="255" name="Google Shape;255;p27"/>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5589575" y="5991975"/>
            <a:ext cx="1836324" cy="7433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260" name="Google Shape;260;p28"/>
          <p:cNvPicPr preferRelativeResize="0"/>
          <p:nvPr/>
        </p:nvPicPr>
        <p:blipFill rotWithShape="1">
          <a:blip r:embed="rId3" cstate="email">
            <a:alphaModFix/>
            <a:extLst>
              <a:ext uri="{28A0092B-C50C-407E-A947-70E740481C1C}">
                <a14:useLocalDpi xmlns:a14="http://schemas.microsoft.com/office/drawing/2010/main"/>
              </a:ext>
            </a:extLst>
          </a:blip>
          <a:srcRect l="-1895"/>
          <a:stretch/>
        </p:blipFill>
        <p:spPr>
          <a:xfrm>
            <a:off x="199550" y="370975"/>
            <a:ext cx="8736301" cy="5225475"/>
          </a:xfrm>
          <a:prstGeom prst="rect">
            <a:avLst/>
          </a:prstGeom>
          <a:noFill/>
          <a:ln>
            <a:noFill/>
          </a:ln>
        </p:spPr>
      </p:pic>
      <p:sp>
        <p:nvSpPr>
          <p:cNvPr id="261" name="Google Shape;261;p28"/>
          <p:cNvSpPr txBox="1"/>
          <p:nvPr/>
        </p:nvSpPr>
        <p:spPr>
          <a:xfrm>
            <a:off x="6931250" y="1706000"/>
            <a:ext cx="1716000" cy="439500"/>
          </a:xfrm>
          <a:prstGeom prst="rect">
            <a:avLst/>
          </a:prstGeom>
          <a:solidFill>
            <a:schemeClr val="dk1"/>
          </a:solidFill>
          <a:ln>
            <a:noFill/>
          </a:ln>
        </p:spPr>
        <p:txBody>
          <a:bodyPr spcFirstLastPara="1" wrap="square" lIns="0" tIns="25925" rIns="0" bIns="0" anchor="t" anchorCtr="0">
            <a:noAutofit/>
          </a:bodyPr>
          <a:lstStyle/>
          <a:p>
            <a:pPr marL="0" marR="0" lvl="0" indent="0" algn="r" rtl="0">
              <a:lnSpc>
                <a:spcPct val="100000"/>
              </a:lnSpc>
              <a:spcBef>
                <a:spcPts val="0"/>
              </a:spcBef>
              <a:spcAft>
                <a:spcPts val="1000"/>
              </a:spcAft>
              <a:buNone/>
            </a:pPr>
            <a:r>
              <a:rPr lang="en" sz="1800">
                <a:solidFill>
                  <a:srgbClr val="FFFFFF"/>
                </a:solidFill>
              </a:rPr>
              <a:t>Top Carnivores</a:t>
            </a:r>
            <a:endParaRPr sz="1800">
              <a:solidFill>
                <a:srgbClr val="FFFFFF"/>
              </a:solidFill>
            </a:endParaRPr>
          </a:p>
        </p:txBody>
      </p:sp>
      <p:sp>
        <p:nvSpPr>
          <p:cNvPr id="262" name="Google Shape;262;p28"/>
          <p:cNvSpPr txBox="1"/>
          <p:nvPr/>
        </p:nvSpPr>
        <p:spPr>
          <a:xfrm>
            <a:off x="7396250" y="2676288"/>
            <a:ext cx="1251000" cy="402300"/>
          </a:xfrm>
          <a:prstGeom prst="rect">
            <a:avLst/>
          </a:prstGeom>
          <a:solidFill>
            <a:schemeClr val="dk1"/>
          </a:solidFill>
          <a:ln>
            <a:noFill/>
          </a:ln>
        </p:spPr>
        <p:txBody>
          <a:bodyPr spcFirstLastPara="1" wrap="square" lIns="0" tIns="25925" rIns="0" bIns="0" anchor="t" anchorCtr="0">
            <a:noAutofit/>
          </a:bodyPr>
          <a:lstStyle/>
          <a:p>
            <a:pPr marL="0" marR="0" lvl="0" indent="0" algn="r" rtl="0">
              <a:lnSpc>
                <a:spcPct val="100000"/>
              </a:lnSpc>
              <a:spcBef>
                <a:spcPts val="0"/>
              </a:spcBef>
              <a:spcAft>
                <a:spcPts val="1000"/>
              </a:spcAft>
              <a:buNone/>
            </a:pPr>
            <a:r>
              <a:rPr lang="en" sz="1800">
                <a:solidFill>
                  <a:srgbClr val="FFFFFF"/>
                </a:solidFill>
              </a:rPr>
              <a:t>Carnivores</a:t>
            </a:r>
            <a:endParaRPr sz="1800">
              <a:solidFill>
                <a:srgbClr val="FFFFFF"/>
              </a:solidFill>
            </a:endParaRPr>
          </a:p>
        </p:txBody>
      </p:sp>
      <p:sp>
        <p:nvSpPr>
          <p:cNvPr id="263" name="Google Shape;263;p28"/>
          <p:cNvSpPr txBox="1"/>
          <p:nvPr/>
        </p:nvSpPr>
        <p:spPr>
          <a:xfrm>
            <a:off x="7396250" y="3609375"/>
            <a:ext cx="1251000" cy="439500"/>
          </a:xfrm>
          <a:prstGeom prst="rect">
            <a:avLst/>
          </a:prstGeom>
          <a:solidFill>
            <a:schemeClr val="dk1"/>
          </a:solidFill>
          <a:ln>
            <a:noFill/>
          </a:ln>
        </p:spPr>
        <p:txBody>
          <a:bodyPr spcFirstLastPara="1" wrap="square" lIns="0" tIns="25925" rIns="0" bIns="0" anchor="t" anchorCtr="0">
            <a:noAutofit/>
          </a:bodyPr>
          <a:lstStyle/>
          <a:p>
            <a:pPr marL="0" marR="0" lvl="0" indent="0" algn="r" rtl="0">
              <a:lnSpc>
                <a:spcPct val="100000"/>
              </a:lnSpc>
              <a:spcBef>
                <a:spcPts val="0"/>
              </a:spcBef>
              <a:spcAft>
                <a:spcPts val="1000"/>
              </a:spcAft>
              <a:buNone/>
            </a:pPr>
            <a:r>
              <a:rPr lang="en" sz="1800">
                <a:solidFill>
                  <a:srgbClr val="FFFFFF"/>
                </a:solidFill>
              </a:rPr>
              <a:t>Herbivores</a:t>
            </a:r>
            <a:endParaRPr sz="1800">
              <a:solidFill>
                <a:srgbClr val="FFFFFF"/>
              </a:solidFill>
            </a:endParaRPr>
          </a:p>
        </p:txBody>
      </p:sp>
      <p:sp>
        <p:nvSpPr>
          <p:cNvPr id="264" name="Google Shape;264;p28"/>
          <p:cNvSpPr txBox="1"/>
          <p:nvPr/>
        </p:nvSpPr>
        <p:spPr>
          <a:xfrm>
            <a:off x="6668200" y="4646625"/>
            <a:ext cx="2019000" cy="402300"/>
          </a:xfrm>
          <a:prstGeom prst="rect">
            <a:avLst/>
          </a:prstGeom>
          <a:solidFill>
            <a:schemeClr val="dk1"/>
          </a:solidFill>
          <a:ln>
            <a:noFill/>
          </a:ln>
        </p:spPr>
        <p:txBody>
          <a:bodyPr spcFirstLastPara="1" wrap="square" lIns="0" tIns="25925" rIns="0" bIns="0" anchor="t" anchorCtr="0">
            <a:noAutofit/>
          </a:bodyPr>
          <a:lstStyle/>
          <a:p>
            <a:pPr marL="0" marR="0" lvl="0" indent="0" algn="r" rtl="0">
              <a:lnSpc>
                <a:spcPct val="100000"/>
              </a:lnSpc>
              <a:spcBef>
                <a:spcPts val="0"/>
              </a:spcBef>
              <a:spcAft>
                <a:spcPts val="1000"/>
              </a:spcAft>
              <a:buNone/>
            </a:pPr>
            <a:r>
              <a:rPr lang="en" sz="1800">
                <a:solidFill>
                  <a:srgbClr val="FFFFFF"/>
                </a:solidFill>
              </a:rPr>
              <a:t>Primary Producers</a:t>
            </a:r>
            <a:endParaRPr sz="1800">
              <a:solidFill>
                <a:srgbClr val="FFFFFF"/>
              </a:solidFill>
            </a:endParaRPr>
          </a:p>
        </p:txBody>
      </p:sp>
      <p:sp>
        <p:nvSpPr>
          <p:cNvPr id="265" name="Google Shape;265;p28"/>
          <p:cNvSpPr txBox="1"/>
          <p:nvPr/>
        </p:nvSpPr>
        <p:spPr>
          <a:xfrm>
            <a:off x="6446025" y="4000975"/>
            <a:ext cx="2241300" cy="402300"/>
          </a:xfrm>
          <a:prstGeom prst="rect">
            <a:avLst/>
          </a:prstGeom>
          <a:solidFill>
            <a:schemeClr val="dk1"/>
          </a:solidFill>
          <a:ln>
            <a:noFill/>
          </a:ln>
        </p:spPr>
        <p:txBody>
          <a:bodyPr spcFirstLastPara="1" wrap="square" lIns="0" tIns="25925" rIns="0" bIns="0" anchor="t" anchorCtr="0">
            <a:noAutofit/>
          </a:bodyPr>
          <a:lstStyle/>
          <a:p>
            <a:pPr marL="0" marR="0" lvl="0" indent="0" algn="r" rtl="0">
              <a:lnSpc>
                <a:spcPct val="100000"/>
              </a:lnSpc>
              <a:spcBef>
                <a:spcPts val="0"/>
              </a:spcBef>
              <a:spcAft>
                <a:spcPts val="1000"/>
              </a:spcAft>
              <a:buNone/>
            </a:pPr>
            <a:r>
              <a:rPr lang="en" sz="1800">
                <a:solidFill>
                  <a:srgbClr val="FFFFFF"/>
                </a:solidFill>
              </a:rPr>
              <a:t>Primary Consumer</a:t>
            </a:r>
            <a:endParaRPr sz="1800">
              <a:solidFill>
                <a:srgbClr val="FFFFFF"/>
              </a:solidFill>
            </a:endParaRPr>
          </a:p>
        </p:txBody>
      </p:sp>
      <p:sp>
        <p:nvSpPr>
          <p:cNvPr id="266" name="Google Shape;266;p28"/>
          <p:cNvSpPr txBox="1"/>
          <p:nvPr/>
        </p:nvSpPr>
        <p:spPr>
          <a:xfrm>
            <a:off x="6446025" y="3042900"/>
            <a:ext cx="2241300" cy="402300"/>
          </a:xfrm>
          <a:prstGeom prst="rect">
            <a:avLst/>
          </a:prstGeom>
          <a:solidFill>
            <a:schemeClr val="dk1"/>
          </a:solidFill>
          <a:ln>
            <a:noFill/>
          </a:ln>
        </p:spPr>
        <p:txBody>
          <a:bodyPr spcFirstLastPara="1" wrap="square" lIns="0" tIns="25925" rIns="0" bIns="0" anchor="t" anchorCtr="0">
            <a:noAutofit/>
          </a:bodyPr>
          <a:lstStyle/>
          <a:p>
            <a:pPr marL="0" marR="0" lvl="0" indent="0" algn="r" rtl="0">
              <a:lnSpc>
                <a:spcPct val="100000"/>
              </a:lnSpc>
              <a:spcBef>
                <a:spcPts val="0"/>
              </a:spcBef>
              <a:spcAft>
                <a:spcPts val="1000"/>
              </a:spcAft>
              <a:buNone/>
            </a:pPr>
            <a:r>
              <a:rPr lang="en" sz="1800">
                <a:solidFill>
                  <a:srgbClr val="FFFFFF"/>
                </a:solidFill>
              </a:rPr>
              <a:t>Secondary Consumer</a:t>
            </a:r>
            <a:endParaRPr sz="1800">
              <a:solidFill>
                <a:srgbClr val="FFFFFF"/>
              </a:solidFill>
            </a:endParaRPr>
          </a:p>
        </p:txBody>
      </p:sp>
      <p:sp>
        <p:nvSpPr>
          <p:cNvPr id="267" name="Google Shape;267;p28"/>
          <p:cNvSpPr txBox="1"/>
          <p:nvPr/>
        </p:nvSpPr>
        <p:spPr>
          <a:xfrm>
            <a:off x="6446025" y="2084825"/>
            <a:ext cx="2241300" cy="402300"/>
          </a:xfrm>
          <a:prstGeom prst="rect">
            <a:avLst/>
          </a:prstGeom>
          <a:solidFill>
            <a:schemeClr val="dk1"/>
          </a:solidFill>
          <a:ln>
            <a:noFill/>
          </a:ln>
        </p:spPr>
        <p:txBody>
          <a:bodyPr spcFirstLastPara="1" wrap="square" lIns="0" tIns="25925" rIns="0" bIns="0" anchor="t" anchorCtr="0">
            <a:noAutofit/>
          </a:bodyPr>
          <a:lstStyle/>
          <a:p>
            <a:pPr marL="0" marR="0" lvl="0" indent="0" algn="r" rtl="0">
              <a:lnSpc>
                <a:spcPct val="100000"/>
              </a:lnSpc>
              <a:spcBef>
                <a:spcPts val="0"/>
              </a:spcBef>
              <a:spcAft>
                <a:spcPts val="1000"/>
              </a:spcAft>
              <a:buNone/>
            </a:pPr>
            <a:r>
              <a:rPr lang="en" sz="1800">
                <a:solidFill>
                  <a:srgbClr val="FFFFFF"/>
                </a:solidFill>
              </a:rPr>
              <a:t>Tertiary Consumer</a:t>
            </a:r>
            <a:endParaRPr sz="1800">
              <a:solidFill>
                <a:srgbClr val="FFFFFF"/>
              </a:solidFill>
            </a:endParaRPr>
          </a:p>
        </p:txBody>
      </p:sp>
      <p:pic>
        <p:nvPicPr>
          <p:cNvPr id="268" name="Google Shape;268;p28"/>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658100" y="6082511"/>
            <a:ext cx="925830" cy="529745"/>
          </a:xfrm>
          <a:prstGeom prst="rect">
            <a:avLst/>
          </a:prstGeom>
          <a:noFill/>
          <a:ln>
            <a:noFill/>
          </a:ln>
        </p:spPr>
      </p:pic>
      <p:pic>
        <p:nvPicPr>
          <p:cNvPr id="269" name="Google Shape;269;p28"/>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5589575" y="5991975"/>
            <a:ext cx="1836324" cy="743325"/>
          </a:xfrm>
          <a:prstGeom prst="rect">
            <a:avLst/>
          </a:prstGeom>
          <a:noFill/>
          <a:ln>
            <a:noFill/>
          </a:ln>
        </p:spPr>
      </p:pic>
      <p:sp>
        <p:nvSpPr>
          <p:cNvPr id="2" name="Rectangle 1">
            <a:extLst>
              <a:ext uri="{FF2B5EF4-FFF2-40B4-BE49-F238E27FC236}">
                <a16:creationId xmlns:a16="http://schemas.microsoft.com/office/drawing/2014/main" id="{2A80EEF7-9C85-4E83-BA52-F5F765F4BB17}"/>
              </a:ext>
            </a:extLst>
          </p:cNvPr>
          <p:cNvSpPr/>
          <p:nvPr/>
        </p:nvSpPr>
        <p:spPr>
          <a:xfrm>
            <a:off x="4194699" y="6573894"/>
            <a:ext cx="754601" cy="2457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pic>
        <p:nvPicPr>
          <p:cNvPr id="274" name="Google Shape;274;p29"/>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360650" y="3529736"/>
            <a:ext cx="2103701" cy="2103701"/>
          </a:xfrm>
          <a:prstGeom prst="rect">
            <a:avLst/>
          </a:prstGeom>
          <a:noFill/>
          <a:ln>
            <a:noFill/>
          </a:ln>
        </p:spPr>
      </p:pic>
      <p:pic>
        <p:nvPicPr>
          <p:cNvPr id="275" name="Google Shape;275;p29"/>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2309925" y="3529736"/>
            <a:ext cx="2103701" cy="2103701"/>
          </a:xfrm>
          <a:prstGeom prst="rect">
            <a:avLst/>
          </a:prstGeom>
          <a:noFill/>
          <a:ln>
            <a:noFill/>
          </a:ln>
        </p:spPr>
      </p:pic>
      <p:pic>
        <p:nvPicPr>
          <p:cNvPr id="276" name="Google Shape;276;p29"/>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4259175" y="3529736"/>
            <a:ext cx="2103701" cy="2103701"/>
          </a:xfrm>
          <a:prstGeom prst="rect">
            <a:avLst/>
          </a:prstGeom>
          <a:noFill/>
          <a:ln>
            <a:noFill/>
          </a:ln>
        </p:spPr>
      </p:pic>
      <p:pic>
        <p:nvPicPr>
          <p:cNvPr id="277" name="Google Shape;277;p29"/>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6128550" y="3529736"/>
            <a:ext cx="2103701" cy="2103701"/>
          </a:xfrm>
          <a:prstGeom prst="rect">
            <a:avLst/>
          </a:prstGeom>
          <a:noFill/>
          <a:ln>
            <a:noFill/>
          </a:ln>
        </p:spPr>
      </p:pic>
      <p:pic>
        <p:nvPicPr>
          <p:cNvPr id="278" name="Google Shape;278;p29"/>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520350" y="2766954"/>
            <a:ext cx="1560499" cy="733015"/>
          </a:xfrm>
          <a:prstGeom prst="rect">
            <a:avLst/>
          </a:prstGeom>
          <a:noFill/>
          <a:ln>
            <a:noFill/>
          </a:ln>
        </p:spPr>
      </p:pic>
      <p:pic>
        <p:nvPicPr>
          <p:cNvPr id="279" name="Google Shape;279;p29"/>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2309925" y="2378613"/>
            <a:ext cx="1714926" cy="805531"/>
          </a:xfrm>
          <a:prstGeom prst="rect">
            <a:avLst/>
          </a:prstGeom>
          <a:noFill/>
          <a:ln>
            <a:noFill/>
          </a:ln>
        </p:spPr>
      </p:pic>
      <p:pic>
        <p:nvPicPr>
          <p:cNvPr id="280" name="Google Shape;280;p29"/>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969574" y="894846"/>
            <a:ext cx="2973576" cy="1138175"/>
          </a:xfrm>
          <a:prstGeom prst="rect">
            <a:avLst/>
          </a:prstGeom>
          <a:noFill/>
          <a:ln>
            <a:noFill/>
          </a:ln>
        </p:spPr>
      </p:pic>
      <p:pic>
        <p:nvPicPr>
          <p:cNvPr id="281" name="Google Shape;281;p29"/>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rot="5400000" flipH="1">
            <a:off x="6066268" y="2654150"/>
            <a:ext cx="4905626" cy="528550"/>
          </a:xfrm>
          <a:prstGeom prst="rect">
            <a:avLst/>
          </a:prstGeom>
          <a:noFill/>
          <a:ln>
            <a:noFill/>
          </a:ln>
        </p:spPr>
      </p:pic>
      <p:pic>
        <p:nvPicPr>
          <p:cNvPr id="282" name="Google Shape;282;p29"/>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4186624" y="894846"/>
            <a:ext cx="2973576" cy="1138175"/>
          </a:xfrm>
          <a:prstGeom prst="rect">
            <a:avLst/>
          </a:prstGeom>
          <a:noFill/>
          <a:ln>
            <a:noFill/>
          </a:ln>
        </p:spPr>
      </p:pic>
      <p:pic>
        <p:nvPicPr>
          <p:cNvPr id="283" name="Google Shape;283;p29"/>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3438988" y="3040113"/>
            <a:ext cx="1714926" cy="805531"/>
          </a:xfrm>
          <a:prstGeom prst="rect">
            <a:avLst/>
          </a:prstGeom>
          <a:noFill/>
          <a:ln>
            <a:noFill/>
          </a:ln>
        </p:spPr>
      </p:pic>
      <p:pic>
        <p:nvPicPr>
          <p:cNvPr id="284" name="Google Shape;284;p29"/>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4815950" y="2304088"/>
            <a:ext cx="1714926" cy="805531"/>
          </a:xfrm>
          <a:prstGeom prst="rect">
            <a:avLst/>
          </a:prstGeom>
          <a:noFill/>
          <a:ln>
            <a:noFill/>
          </a:ln>
        </p:spPr>
      </p:pic>
      <p:pic>
        <p:nvPicPr>
          <p:cNvPr id="285" name="Google Shape;285;p29"/>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6011450" y="2925638"/>
            <a:ext cx="1714926" cy="805531"/>
          </a:xfrm>
          <a:prstGeom prst="rect">
            <a:avLst/>
          </a:prstGeom>
          <a:noFill/>
          <a:ln>
            <a:noFill/>
          </a:ln>
        </p:spPr>
      </p:pic>
      <p:sp>
        <p:nvSpPr>
          <p:cNvPr id="286" name="Google Shape;286;p29"/>
          <p:cNvSpPr txBox="1"/>
          <p:nvPr/>
        </p:nvSpPr>
        <p:spPr>
          <a:xfrm>
            <a:off x="1118625" y="5773350"/>
            <a:ext cx="70020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t>The presence of predators keeps the herbivores in check,</a:t>
            </a:r>
            <a:endParaRPr sz="1800"/>
          </a:p>
          <a:p>
            <a:pPr marL="0" lvl="0" indent="0" algn="ctr" rtl="0">
              <a:spcBef>
                <a:spcPts val="0"/>
              </a:spcBef>
              <a:spcAft>
                <a:spcPts val="0"/>
              </a:spcAft>
              <a:buNone/>
            </a:pPr>
            <a:r>
              <a:rPr lang="en" sz="1800"/>
              <a:t>ensuring that the producers are not over exploited.</a:t>
            </a:r>
            <a:endParaRPr sz="1800"/>
          </a:p>
        </p:txBody>
      </p:sp>
      <p:sp>
        <p:nvSpPr>
          <p:cNvPr id="287" name="Google Shape;287;p29"/>
          <p:cNvSpPr txBox="1"/>
          <p:nvPr/>
        </p:nvSpPr>
        <p:spPr>
          <a:xfrm>
            <a:off x="2803580" y="71450"/>
            <a:ext cx="3632100" cy="342900"/>
          </a:xfrm>
          <a:prstGeom prst="rect">
            <a:avLst/>
          </a:prstGeom>
          <a:noFill/>
          <a:ln>
            <a:noFill/>
          </a:ln>
        </p:spPr>
        <p:txBody>
          <a:bodyPr spcFirstLastPara="1" wrap="square" lIns="0" tIns="38875" rIns="0" bIns="0" anchor="t" anchorCtr="0">
            <a:noAutofit/>
          </a:bodyPr>
          <a:lstStyle/>
          <a:p>
            <a:pPr marL="0" marR="0" lvl="0" indent="0" algn="ctr" rtl="0">
              <a:lnSpc>
                <a:spcPct val="100000"/>
              </a:lnSpc>
              <a:spcBef>
                <a:spcPts val="0"/>
              </a:spcBef>
              <a:spcAft>
                <a:spcPts val="0"/>
              </a:spcAft>
              <a:buNone/>
            </a:pPr>
            <a:r>
              <a:rPr lang="en" sz="2700" b="1">
                <a:solidFill>
                  <a:srgbClr val="15064D"/>
                </a:solidFill>
              </a:rPr>
              <a:t>Top down</a:t>
            </a:r>
            <a:endParaRPr sz="2700" b="1">
              <a:solidFill>
                <a:srgbClr val="15064D"/>
              </a:solidFill>
            </a:endParaRPr>
          </a:p>
          <a:p>
            <a:pPr marL="0" marR="0" lvl="0" indent="0" algn="ctr" rtl="0">
              <a:lnSpc>
                <a:spcPct val="100000"/>
              </a:lnSpc>
              <a:spcBef>
                <a:spcPts val="0"/>
              </a:spcBef>
              <a:spcAft>
                <a:spcPts val="0"/>
              </a:spcAft>
              <a:buNone/>
            </a:pPr>
            <a:endParaRPr sz="2700" b="1">
              <a:solidFill>
                <a:srgbClr val="15064D"/>
              </a:solidFill>
            </a:endParaRPr>
          </a:p>
        </p:txBody>
      </p:sp>
      <p:sp>
        <p:nvSpPr>
          <p:cNvPr id="16" name="Rectangle 15">
            <a:extLst>
              <a:ext uri="{FF2B5EF4-FFF2-40B4-BE49-F238E27FC236}">
                <a16:creationId xmlns:a16="http://schemas.microsoft.com/office/drawing/2014/main" id="{7F7FF0EC-B264-46F8-8FDA-DB04CDCF689F}"/>
              </a:ext>
            </a:extLst>
          </p:cNvPr>
          <p:cNvSpPr/>
          <p:nvPr/>
        </p:nvSpPr>
        <p:spPr>
          <a:xfrm>
            <a:off x="4194699" y="6573894"/>
            <a:ext cx="754601" cy="2457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pic>
        <p:nvPicPr>
          <p:cNvPr id="292" name="Google Shape;292;p30"/>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2309925" y="3909211"/>
            <a:ext cx="2103701" cy="2103701"/>
          </a:xfrm>
          <a:prstGeom prst="rect">
            <a:avLst/>
          </a:prstGeom>
          <a:noFill/>
          <a:ln>
            <a:noFill/>
          </a:ln>
        </p:spPr>
      </p:pic>
      <p:pic>
        <p:nvPicPr>
          <p:cNvPr id="293" name="Google Shape;293;p30"/>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4259175" y="3909211"/>
            <a:ext cx="2103701" cy="2103701"/>
          </a:xfrm>
          <a:prstGeom prst="rect">
            <a:avLst/>
          </a:prstGeom>
          <a:noFill/>
          <a:ln>
            <a:noFill/>
          </a:ln>
        </p:spPr>
      </p:pic>
      <p:pic>
        <p:nvPicPr>
          <p:cNvPr id="294" name="Google Shape;294;p30"/>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520350" y="3155737"/>
            <a:ext cx="2193549" cy="1030350"/>
          </a:xfrm>
          <a:prstGeom prst="rect">
            <a:avLst/>
          </a:prstGeom>
          <a:noFill/>
          <a:ln>
            <a:noFill/>
          </a:ln>
        </p:spPr>
      </p:pic>
      <p:pic>
        <p:nvPicPr>
          <p:cNvPr id="295" name="Google Shape;295;p30"/>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3098500" y="3095837"/>
            <a:ext cx="2193549" cy="1030350"/>
          </a:xfrm>
          <a:prstGeom prst="rect">
            <a:avLst/>
          </a:prstGeom>
          <a:noFill/>
          <a:ln>
            <a:noFill/>
          </a:ln>
        </p:spPr>
      </p:pic>
      <p:pic>
        <p:nvPicPr>
          <p:cNvPr id="296" name="Google Shape;296;p30"/>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5676650" y="3155737"/>
            <a:ext cx="2193549" cy="1030350"/>
          </a:xfrm>
          <a:prstGeom prst="rect">
            <a:avLst/>
          </a:prstGeom>
          <a:noFill/>
          <a:ln>
            <a:noFill/>
          </a:ln>
        </p:spPr>
      </p:pic>
      <p:pic>
        <p:nvPicPr>
          <p:cNvPr id="297" name="Google Shape;297;p30"/>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1888947" y="994813"/>
            <a:ext cx="4198900" cy="1607200"/>
          </a:xfrm>
          <a:prstGeom prst="rect">
            <a:avLst/>
          </a:prstGeom>
          <a:noFill/>
          <a:ln>
            <a:noFill/>
          </a:ln>
        </p:spPr>
      </p:pic>
      <p:pic>
        <p:nvPicPr>
          <p:cNvPr id="298" name="Google Shape;298;p30"/>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rot="-5400000" flipH="1">
            <a:off x="6066268" y="3033625"/>
            <a:ext cx="4905626" cy="528550"/>
          </a:xfrm>
          <a:prstGeom prst="rect">
            <a:avLst/>
          </a:prstGeom>
          <a:noFill/>
          <a:ln>
            <a:noFill/>
          </a:ln>
        </p:spPr>
      </p:pic>
      <p:sp>
        <p:nvSpPr>
          <p:cNvPr id="299" name="Google Shape;299;p30"/>
          <p:cNvSpPr txBox="1"/>
          <p:nvPr/>
        </p:nvSpPr>
        <p:spPr>
          <a:xfrm>
            <a:off x="119800" y="106550"/>
            <a:ext cx="3543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300" name="Google Shape;300;p30"/>
          <p:cNvSpPr txBox="1"/>
          <p:nvPr/>
        </p:nvSpPr>
        <p:spPr>
          <a:xfrm>
            <a:off x="1118625" y="5883525"/>
            <a:ext cx="70020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t>Here, lack of food has caused a decrease in the populations</a:t>
            </a:r>
            <a:endParaRPr sz="1800"/>
          </a:p>
          <a:p>
            <a:pPr marL="0" lvl="0" indent="0" algn="ctr" rtl="0">
              <a:spcBef>
                <a:spcPts val="0"/>
              </a:spcBef>
              <a:spcAft>
                <a:spcPts val="0"/>
              </a:spcAft>
              <a:buNone/>
            </a:pPr>
            <a:r>
              <a:rPr lang="en" sz="1800"/>
              <a:t>of higher trophic levels.</a:t>
            </a:r>
            <a:endParaRPr sz="1800"/>
          </a:p>
        </p:txBody>
      </p:sp>
      <p:sp>
        <p:nvSpPr>
          <p:cNvPr id="301" name="Google Shape;301;p30"/>
          <p:cNvSpPr txBox="1"/>
          <p:nvPr/>
        </p:nvSpPr>
        <p:spPr>
          <a:xfrm>
            <a:off x="2803580" y="71450"/>
            <a:ext cx="3632100" cy="342900"/>
          </a:xfrm>
          <a:prstGeom prst="rect">
            <a:avLst/>
          </a:prstGeom>
          <a:noFill/>
          <a:ln>
            <a:noFill/>
          </a:ln>
        </p:spPr>
        <p:txBody>
          <a:bodyPr spcFirstLastPara="1" wrap="square" lIns="0" tIns="38875" rIns="0" bIns="0" anchor="t" anchorCtr="0">
            <a:noAutofit/>
          </a:bodyPr>
          <a:lstStyle/>
          <a:p>
            <a:pPr marL="0" marR="0" lvl="0" indent="0" algn="ctr" rtl="0">
              <a:lnSpc>
                <a:spcPct val="100000"/>
              </a:lnSpc>
              <a:spcBef>
                <a:spcPts val="0"/>
              </a:spcBef>
              <a:spcAft>
                <a:spcPts val="0"/>
              </a:spcAft>
              <a:buNone/>
            </a:pPr>
            <a:r>
              <a:rPr lang="en" sz="2700" b="1">
                <a:solidFill>
                  <a:srgbClr val="15064D"/>
                </a:solidFill>
              </a:rPr>
              <a:t>Bottom up</a:t>
            </a:r>
            <a:endParaRPr sz="2700" b="1">
              <a:solidFill>
                <a:srgbClr val="15064D"/>
              </a:solidFill>
            </a:endParaRPr>
          </a:p>
        </p:txBody>
      </p:sp>
      <p:sp>
        <p:nvSpPr>
          <p:cNvPr id="12" name="Rectangle 11">
            <a:extLst>
              <a:ext uri="{FF2B5EF4-FFF2-40B4-BE49-F238E27FC236}">
                <a16:creationId xmlns:a16="http://schemas.microsoft.com/office/drawing/2014/main" id="{1622882C-8D17-45F7-9FEE-58A7B7F9917A}"/>
              </a:ext>
            </a:extLst>
          </p:cNvPr>
          <p:cNvSpPr/>
          <p:nvPr/>
        </p:nvSpPr>
        <p:spPr>
          <a:xfrm>
            <a:off x="4194699" y="6573894"/>
            <a:ext cx="754601" cy="2457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TotalTime>
  <Words>665</Words>
  <Application>Microsoft Office PowerPoint</Application>
  <PresentationFormat>On-screen Show (4:3)</PresentationFormat>
  <Paragraphs>96</Paragraphs>
  <Slides>41</Slides>
  <Notes>41</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41</vt:i4>
      </vt:variant>
    </vt:vector>
  </HeadingPairs>
  <TitlesOfParts>
    <vt:vector size="47" baseType="lpstr">
      <vt:lpstr>Comfortaa</vt:lpstr>
      <vt:lpstr>Calibri</vt:lpstr>
      <vt:lpstr>Helvetica Neue</vt:lpstr>
      <vt:lpstr>Arial</vt:lpstr>
      <vt:lpstr>Simple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Ecosystems and Edible Urchins</dc:title>
  <cp:lastModifiedBy>Maree Lawson (DELWP)</cp:lastModifiedBy>
  <cp:revision>3</cp:revision>
  <dcterms:modified xsi:type="dcterms:W3CDTF">2022-09-22T04:13:33Z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257e2ab-f512-40e2-9c9a-c64247360765_Enabled">
    <vt:lpwstr>true</vt:lpwstr>
  </property>
  <property fmtid="{D5CDD505-2E9C-101B-9397-08002B2CF9AE}" pid="3" name="MSIP_Label_4257e2ab-f512-40e2-9c9a-c64247360765_SetDate">
    <vt:lpwstr>2022-09-22T04:13:31Z</vt:lpwstr>
  </property>
  <property fmtid="{D5CDD505-2E9C-101B-9397-08002B2CF9AE}" pid="4" name="MSIP_Label_4257e2ab-f512-40e2-9c9a-c64247360765_Method">
    <vt:lpwstr>Privileged</vt:lpwstr>
  </property>
  <property fmtid="{D5CDD505-2E9C-101B-9397-08002B2CF9AE}" pid="5" name="MSIP_Label_4257e2ab-f512-40e2-9c9a-c64247360765_Name">
    <vt:lpwstr>OFFICIAL</vt:lpwstr>
  </property>
  <property fmtid="{D5CDD505-2E9C-101B-9397-08002B2CF9AE}" pid="6" name="MSIP_Label_4257e2ab-f512-40e2-9c9a-c64247360765_SiteId">
    <vt:lpwstr>e8bdd6f7-fc18-4e48-a554-7f547927223b</vt:lpwstr>
  </property>
  <property fmtid="{D5CDD505-2E9C-101B-9397-08002B2CF9AE}" pid="7" name="MSIP_Label_4257e2ab-f512-40e2-9c9a-c64247360765_ActionId">
    <vt:lpwstr>164cc303-de2d-4590-a176-97cafb8d9c0f</vt:lpwstr>
  </property>
  <property fmtid="{D5CDD505-2E9C-101B-9397-08002B2CF9AE}" pid="8" name="MSIP_Label_4257e2ab-f512-40e2-9c9a-c64247360765_ContentBits">
    <vt:lpwstr>2</vt:lpwstr>
  </property>
</Properties>
</file>